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301" r:id="rId3"/>
    <p:sldId id="306" r:id="rId4"/>
    <p:sldId id="311" r:id="rId5"/>
    <p:sldId id="302" r:id="rId6"/>
    <p:sldId id="292" r:id="rId7"/>
    <p:sldId id="293" r:id="rId8"/>
    <p:sldId id="303" r:id="rId9"/>
    <p:sldId id="304" r:id="rId10"/>
    <p:sldId id="305" r:id="rId11"/>
    <p:sldId id="307" r:id="rId12"/>
    <p:sldId id="267" r:id="rId13"/>
    <p:sldId id="313" r:id="rId14"/>
    <p:sldId id="289" r:id="rId15"/>
    <p:sldId id="291" r:id="rId16"/>
    <p:sldId id="310" r:id="rId17"/>
    <p:sldId id="290" r:id="rId18"/>
    <p:sldId id="294" r:id="rId19"/>
    <p:sldId id="295" r:id="rId20"/>
    <p:sldId id="296" r:id="rId21"/>
    <p:sldId id="315" r:id="rId22"/>
    <p:sldId id="297" r:id="rId23"/>
    <p:sldId id="298" r:id="rId24"/>
    <p:sldId id="261" r:id="rId25"/>
    <p:sldId id="314" r:id="rId26"/>
    <p:sldId id="299" r:id="rId27"/>
    <p:sldId id="312" r:id="rId28"/>
    <p:sldId id="309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undamentals" id="{CD24EA3F-395C-4963-AB89-319C6E34D55E}">
          <p14:sldIdLst>
            <p14:sldId id="301"/>
            <p14:sldId id="306"/>
            <p14:sldId id="311"/>
            <p14:sldId id="302"/>
            <p14:sldId id="292"/>
            <p14:sldId id="293"/>
            <p14:sldId id="303"/>
            <p14:sldId id="304"/>
            <p14:sldId id="305"/>
            <p14:sldId id="307"/>
            <p14:sldId id="267"/>
            <p14:sldId id="313"/>
            <p14:sldId id="289"/>
            <p14:sldId id="291"/>
            <p14:sldId id="310"/>
            <p14:sldId id="290"/>
            <p14:sldId id="294"/>
            <p14:sldId id="295"/>
            <p14:sldId id="296"/>
            <p14:sldId id="315"/>
            <p14:sldId id="297"/>
            <p14:sldId id="298"/>
            <p14:sldId id="261"/>
            <p14:sldId id="314"/>
            <p14:sldId id="299"/>
            <p14:sldId id="312"/>
            <p14:sldId id="309"/>
          </p14:sldIdLst>
        </p14:section>
        <p14:section name="Minor '20'21" id="{6FF28A19-80AD-41F2-A831-0866E31EE729}">
          <p14:sldIdLst/>
        </p14:section>
        <p14:section name="Sketches and thoughts" id="{0120CA04-14E8-4F32-B665-915C8B129FE8}">
          <p14:sldIdLst/>
        </p14:section>
        <p14:section name="Different ways of going" id="{310D9718-0916-4267-BE65-1C01002286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1C1C73"/>
    <a:srgbClr val="FFC400"/>
    <a:srgbClr val="A5CA1A"/>
    <a:srgbClr val="9B9B9B"/>
    <a:srgbClr val="6EBBD5"/>
    <a:srgbClr val="E64616"/>
    <a:srgbClr val="6D177F"/>
    <a:srgbClr val="E21A1A"/>
    <a:srgbClr val="008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5" autoAdjust="0"/>
    <p:restoredTop sz="81926" autoAdjust="0"/>
  </p:normalViewPr>
  <p:slideViewPr>
    <p:cSldViewPr snapToGrid="0" snapToObjects="1">
      <p:cViewPr varScale="1">
        <p:scale>
          <a:sx n="95" d="100"/>
          <a:sy n="95" d="100"/>
        </p:scale>
        <p:origin x="1118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Mul" userId="127966c557c67289" providerId="LiveId" clId="{E486649E-4BE5-4E83-A5DB-3AECA67A20A0}"/>
    <pc:docChg chg="undo redo custSel addSld delSld modSld sldOrd modSection">
      <pc:chgData name="Benjamin Mul" userId="127966c557c67289" providerId="LiveId" clId="{E486649E-4BE5-4E83-A5DB-3AECA67A20A0}" dt="2019-11-20T14:02:14.829" v="1404" actId="20577"/>
      <pc:docMkLst>
        <pc:docMk/>
      </pc:docMkLst>
      <pc:sldChg chg="modSp">
        <pc:chgData name="Benjamin Mul" userId="127966c557c67289" providerId="LiveId" clId="{E486649E-4BE5-4E83-A5DB-3AECA67A20A0}" dt="2019-11-20T14:02:14.829" v="1404" actId="20577"/>
        <pc:sldMkLst>
          <pc:docMk/>
          <pc:sldMk cId="2385633279" sldId="460"/>
        </pc:sldMkLst>
        <pc:spChg chg="mod">
          <ac:chgData name="Benjamin Mul" userId="127966c557c67289" providerId="LiveId" clId="{E486649E-4BE5-4E83-A5DB-3AECA67A20A0}" dt="2019-11-20T14:02:14.829" v="1404" actId="20577"/>
          <ac:spMkLst>
            <pc:docMk/>
            <pc:sldMk cId="2385633279" sldId="460"/>
            <ac:spMk id="3" creationId="{60691AEE-EB60-4EE0-B18D-47D0E9DB1198}"/>
          </ac:spMkLst>
        </pc:spChg>
      </pc:sldChg>
      <pc:sldChg chg="addSp modSp">
        <pc:chgData name="Benjamin Mul" userId="127966c557c67289" providerId="LiveId" clId="{E486649E-4BE5-4E83-A5DB-3AECA67A20A0}" dt="2019-11-20T14:00:26.409" v="1304" actId="20577"/>
        <pc:sldMkLst>
          <pc:docMk/>
          <pc:sldMk cId="2956366594" sldId="489"/>
        </pc:sldMkLst>
        <pc:spChg chg="add">
          <ac:chgData name="Benjamin Mul" userId="127966c557c67289" providerId="LiveId" clId="{E486649E-4BE5-4E83-A5DB-3AECA67A20A0}" dt="2019-11-20T14:00:23.687" v="1297"/>
          <ac:spMkLst>
            <pc:docMk/>
            <pc:sldMk cId="2956366594" sldId="489"/>
            <ac:spMk id="5" creationId="{E6E3DE28-E6CB-4554-893B-C67DC90B64D4}"/>
          </ac:spMkLst>
        </pc:spChg>
        <pc:spChg chg="add mod">
          <ac:chgData name="Benjamin Mul" userId="127966c557c67289" providerId="LiveId" clId="{E486649E-4BE5-4E83-A5DB-3AECA67A20A0}" dt="2019-11-20T14:00:26.409" v="1304" actId="20577"/>
          <ac:spMkLst>
            <pc:docMk/>
            <pc:sldMk cId="2956366594" sldId="489"/>
            <ac:spMk id="6" creationId="{1B7BB387-FC79-4FB5-974F-205E1454231A}"/>
          </ac:spMkLst>
        </pc:spChg>
        <pc:picChg chg="add">
          <ac:chgData name="Benjamin Mul" userId="127966c557c67289" providerId="LiveId" clId="{E486649E-4BE5-4E83-A5DB-3AECA67A20A0}" dt="2019-11-20T14:00:23.687" v="1297"/>
          <ac:picMkLst>
            <pc:docMk/>
            <pc:sldMk cId="2956366594" sldId="489"/>
            <ac:picMk id="7" creationId="{E4A098F6-C0A8-4263-AA32-E18B4E662CC9}"/>
          </ac:picMkLst>
        </pc:picChg>
        <pc:picChg chg="add">
          <ac:chgData name="Benjamin Mul" userId="127966c557c67289" providerId="LiveId" clId="{E486649E-4BE5-4E83-A5DB-3AECA67A20A0}" dt="2019-11-20T14:00:10.815" v="1296"/>
          <ac:picMkLst>
            <pc:docMk/>
            <pc:sldMk cId="2956366594" sldId="489"/>
            <ac:picMk id="1026" creationId="{6EEF8DEA-C166-4B72-8364-FC57E8500DA5}"/>
          </ac:picMkLst>
        </pc:picChg>
      </pc:sldChg>
      <pc:sldChg chg="modSp ord">
        <pc:chgData name="Benjamin Mul" userId="127966c557c67289" providerId="LiveId" clId="{E486649E-4BE5-4E83-A5DB-3AECA67A20A0}" dt="2019-11-20T13:58:53.846" v="1295" actId="207"/>
        <pc:sldMkLst>
          <pc:docMk/>
          <pc:sldMk cId="2320723814" sldId="494"/>
        </pc:sldMkLst>
        <pc:spChg chg="mod">
          <ac:chgData name="Benjamin Mul" userId="127966c557c67289" providerId="LiveId" clId="{E486649E-4BE5-4E83-A5DB-3AECA67A20A0}" dt="2019-11-20T13:58:53.846" v="1295" actId="207"/>
          <ac:spMkLst>
            <pc:docMk/>
            <pc:sldMk cId="2320723814" sldId="494"/>
            <ac:spMk id="3" creationId="{00000000-0000-0000-0000-000000000000}"/>
          </ac:spMkLst>
        </pc:spChg>
      </pc:sldChg>
      <pc:sldChg chg="modSp">
        <pc:chgData name="Benjamin Mul" userId="127966c557c67289" providerId="LiveId" clId="{E486649E-4BE5-4E83-A5DB-3AECA67A20A0}" dt="2019-11-20T13:54:25.080" v="1046" actId="20577"/>
        <pc:sldMkLst>
          <pc:docMk/>
          <pc:sldMk cId="3320659222" sldId="495"/>
        </pc:sldMkLst>
        <pc:spChg chg="mod">
          <ac:chgData name="Benjamin Mul" userId="127966c557c67289" providerId="LiveId" clId="{E486649E-4BE5-4E83-A5DB-3AECA67A20A0}" dt="2019-11-20T13:50:57.174" v="837" actId="20577"/>
          <ac:spMkLst>
            <pc:docMk/>
            <pc:sldMk cId="3320659222" sldId="495"/>
            <ac:spMk id="2" creationId="{00000000-0000-0000-0000-000000000000}"/>
          </ac:spMkLst>
        </pc:spChg>
        <pc:spChg chg="mod">
          <ac:chgData name="Benjamin Mul" userId="127966c557c67289" providerId="LiveId" clId="{E486649E-4BE5-4E83-A5DB-3AECA67A20A0}" dt="2019-11-20T13:54:25.080" v="1046" actId="20577"/>
          <ac:spMkLst>
            <pc:docMk/>
            <pc:sldMk cId="3320659222" sldId="495"/>
            <ac:spMk id="3" creationId="{00000000-0000-0000-0000-000000000000}"/>
          </ac:spMkLst>
        </pc:spChg>
      </pc:sldChg>
      <pc:sldChg chg="modSp add del">
        <pc:chgData name="Benjamin Mul" userId="127966c557c67289" providerId="LiveId" clId="{E486649E-4BE5-4E83-A5DB-3AECA67A20A0}" dt="2019-11-20T14:01:06.104" v="1364" actId="2696"/>
        <pc:sldMkLst>
          <pc:docMk/>
          <pc:sldMk cId="1558693444" sldId="497"/>
        </pc:sldMkLst>
        <pc:spChg chg="mod">
          <ac:chgData name="Benjamin Mul" userId="127966c557c67289" providerId="LiveId" clId="{E486649E-4BE5-4E83-A5DB-3AECA67A20A0}" dt="2019-11-20T14:01:03.730" v="1363"/>
          <ac:spMkLst>
            <pc:docMk/>
            <pc:sldMk cId="1558693444" sldId="497"/>
            <ac:spMk id="3" creationId="{00000000-0000-0000-0000-000000000000}"/>
          </ac:spMkLst>
        </pc:spChg>
      </pc:sldChg>
      <pc:sldChg chg="modSp ord">
        <pc:chgData name="Benjamin Mul" userId="127966c557c67289" providerId="LiveId" clId="{E486649E-4BE5-4E83-A5DB-3AECA67A20A0}" dt="2019-11-20T13:54:48.548" v="1049"/>
        <pc:sldMkLst>
          <pc:docMk/>
          <pc:sldMk cId="604441444" sldId="498"/>
        </pc:sldMkLst>
        <pc:spChg chg="mod">
          <ac:chgData name="Benjamin Mul" userId="127966c557c67289" providerId="LiveId" clId="{E486649E-4BE5-4E83-A5DB-3AECA67A20A0}" dt="2019-11-20T13:35:37.987" v="261" actId="20577"/>
          <ac:spMkLst>
            <pc:docMk/>
            <pc:sldMk cId="604441444" sldId="498"/>
            <ac:spMk id="3" creationId="{00000000-0000-0000-0000-000000000000}"/>
          </ac:spMkLst>
        </pc:spChg>
      </pc:sldChg>
      <pc:sldChg chg="modSp add ord">
        <pc:chgData name="Benjamin Mul" userId="127966c557c67289" providerId="LiveId" clId="{E486649E-4BE5-4E83-A5DB-3AECA67A20A0}" dt="2019-11-20T13:54:43.969" v="1048"/>
        <pc:sldMkLst>
          <pc:docMk/>
          <pc:sldMk cId="643577075" sldId="499"/>
        </pc:sldMkLst>
        <pc:spChg chg="mod">
          <ac:chgData name="Benjamin Mul" userId="127966c557c67289" providerId="LiveId" clId="{E486649E-4BE5-4E83-A5DB-3AECA67A20A0}" dt="2019-11-20T13:34:01.573" v="98" actId="20577"/>
          <ac:spMkLst>
            <pc:docMk/>
            <pc:sldMk cId="643577075" sldId="499"/>
            <ac:spMk id="2" creationId="{F597CDFF-30B6-4572-9BDA-85854CAFDC53}"/>
          </ac:spMkLst>
        </pc:spChg>
        <pc:spChg chg="mod">
          <ac:chgData name="Benjamin Mul" userId="127966c557c67289" providerId="LiveId" clId="{E486649E-4BE5-4E83-A5DB-3AECA67A20A0}" dt="2019-11-20T13:34:34.966" v="169" actId="20577"/>
          <ac:spMkLst>
            <pc:docMk/>
            <pc:sldMk cId="643577075" sldId="499"/>
            <ac:spMk id="3" creationId="{6D10AE22-6172-4F96-8B2F-691FF72225FA}"/>
          </ac:spMkLst>
        </pc:spChg>
      </pc:sldChg>
      <pc:sldChg chg="modSp add">
        <pc:chgData name="Benjamin Mul" userId="127966c557c67289" providerId="LiveId" clId="{E486649E-4BE5-4E83-A5DB-3AECA67A20A0}" dt="2019-11-20T13:53:59.096" v="1043" actId="5793"/>
        <pc:sldMkLst>
          <pc:docMk/>
          <pc:sldMk cId="1444605278" sldId="500"/>
        </pc:sldMkLst>
        <pc:spChg chg="mod">
          <ac:chgData name="Benjamin Mul" userId="127966c557c67289" providerId="LiveId" clId="{E486649E-4BE5-4E83-A5DB-3AECA67A20A0}" dt="2019-11-20T13:52:21.540" v="921" actId="20577"/>
          <ac:spMkLst>
            <pc:docMk/>
            <pc:sldMk cId="1444605278" sldId="500"/>
            <ac:spMk id="2" creationId="{F61BD594-22C6-4DE1-A8FF-E8464FF8AE7C}"/>
          </ac:spMkLst>
        </pc:spChg>
        <pc:spChg chg="mod">
          <ac:chgData name="Benjamin Mul" userId="127966c557c67289" providerId="LiveId" clId="{E486649E-4BE5-4E83-A5DB-3AECA67A20A0}" dt="2019-11-20T13:53:59.096" v="1043" actId="5793"/>
          <ac:spMkLst>
            <pc:docMk/>
            <pc:sldMk cId="1444605278" sldId="500"/>
            <ac:spMk id="3" creationId="{67D68880-9221-4A65-989F-444598C68070}"/>
          </ac:spMkLst>
        </pc:spChg>
      </pc:sldChg>
      <pc:sldChg chg="modSp add">
        <pc:chgData name="Benjamin Mul" userId="127966c557c67289" providerId="LiveId" clId="{E486649E-4BE5-4E83-A5DB-3AECA67A20A0}" dt="2019-11-20T14:01:12.433" v="1378" actId="20577"/>
        <pc:sldMkLst>
          <pc:docMk/>
          <pc:sldMk cId="2496857278" sldId="501"/>
        </pc:sldMkLst>
        <pc:spChg chg="mod">
          <ac:chgData name="Benjamin Mul" userId="127966c557c67289" providerId="LiveId" clId="{E486649E-4BE5-4E83-A5DB-3AECA67A20A0}" dt="2019-11-20T14:01:12.433" v="1378" actId="20577"/>
          <ac:spMkLst>
            <pc:docMk/>
            <pc:sldMk cId="2496857278" sldId="501"/>
            <ac:spMk id="2" creationId="{7723C111-7ECF-4028-ABF1-69549D1429F9}"/>
          </ac:spMkLst>
        </pc:spChg>
        <pc:spChg chg="mod">
          <ac:chgData name="Benjamin Mul" userId="127966c557c67289" providerId="LiveId" clId="{E486649E-4BE5-4E83-A5DB-3AECA67A20A0}" dt="2019-11-20T14:00:55.495" v="1359" actId="20577"/>
          <ac:spMkLst>
            <pc:docMk/>
            <pc:sldMk cId="2496857278" sldId="501"/>
            <ac:spMk id="3" creationId="{808FBDE0-6360-42E8-B983-2DADCBC24622}"/>
          </ac:spMkLst>
        </pc:spChg>
      </pc:sldChg>
    </pc:docChg>
  </pc:docChgLst>
  <pc:docChgLst>
    <pc:chgData name="Benjamin Mul" userId="127966c557c67289" providerId="LiveId" clId="{0BB88C1E-704F-4D43-B94E-CC69BCDF9691}"/>
    <pc:docChg chg="undo custSel addSld delSld modSld sldOrd delSection modSection">
      <pc:chgData name="Benjamin Mul" userId="127966c557c67289" providerId="LiveId" clId="{0BB88C1E-704F-4D43-B94E-CC69BCDF9691}" dt="2019-11-12T13:11:48.146" v="695"/>
      <pc:docMkLst>
        <pc:docMk/>
      </pc:docMkLst>
      <pc:sldChg chg="addSp modSp ord">
        <pc:chgData name="Benjamin Mul" userId="127966c557c67289" providerId="LiveId" clId="{0BB88C1E-704F-4D43-B94E-CC69BCDF9691}" dt="2019-11-12T12:57:34.844" v="190" actId="1076"/>
        <pc:sldMkLst>
          <pc:docMk/>
          <pc:sldMk cId="2859699443" sldId="446"/>
        </pc:sldMkLst>
        <pc:spChg chg="mod">
          <ac:chgData name="Benjamin Mul" userId="127966c557c67289" providerId="LiveId" clId="{0BB88C1E-704F-4D43-B94E-CC69BCDF9691}" dt="2019-11-12T12:15:56.896" v="18" actId="20577"/>
          <ac:spMkLst>
            <pc:docMk/>
            <pc:sldMk cId="2859699443" sldId="446"/>
            <ac:spMk id="2" creationId="{BB75CBE3-37C0-4340-A939-4032587942AE}"/>
          </ac:spMkLst>
        </pc:spChg>
        <pc:spChg chg="mod">
          <ac:chgData name="Benjamin Mul" userId="127966c557c67289" providerId="LiveId" clId="{0BB88C1E-704F-4D43-B94E-CC69BCDF9691}" dt="2019-11-12T12:15:59.385" v="19" actId="6549"/>
          <ac:spMkLst>
            <pc:docMk/>
            <pc:sldMk cId="2859699443" sldId="446"/>
            <ac:spMk id="3" creationId="{9D22A449-1231-4475-B78E-CF02667C616E}"/>
          </ac:spMkLst>
        </pc:spChg>
        <pc:picChg chg="add mod">
          <ac:chgData name="Benjamin Mul" userId="127966c557c67289" providerId="LiveId" clId="{0BB88C1E-704F-4D43-B94E-CC69BCDF9691}" dt="2019-11-12T12:57:34.844" v="190" actId="1076"/>
          <ac:picMkLst>
            <pc:docMk/>
            <pc:sldMk cId="2859699443" sldId="446"/>
            <ac:picMk id="4" creationId="{5312DC54-49C8-4B33-B083-FC51AD29BB4D}"/>
          </ac:picMkLst>
        </pc:picChg>
      </pc:sldChg>
      <pc:sldChg chg="ord">
        <pc:chgData name="Benjamin Mul" userId="127966c557c67289" providerId="LiveId" clId="{0BB88C1E-704F-4D43-B94E-CC69BCDF9691}" dt="2019-11-12T13:00:51.243" v="319"/>
        <pc:sldMkLst>
          <pc:docMk/>
          <pc:sldMk cId="1603909209" sldId="447"/>
        </pc:sldMkLst>
      </pc:sldChg>
      <pc:sldChg chg="del">
        <pc:chgData name="Benjamin Mul" userId="127966c557c67289" providerId="LiveId" clId="{0BB88C1E-704F-4D43-B94E-CC69BCDF9691}" dt="2019-11-12T12:16:18.885" v="21" actId="2696"/>
        <pc:sldMkLst>
          <pc:docMk/>
          <pc:sldMk cId="3864621763" sldId="448"/>
        </pc:sldMkLst>
      </pc:sldChg>
      <pc:sldChg chg="del">
        <pc:chgData name="Benjamin Mul" userId="127966c557c67289" providerId="LiveId" clId="{0BB88C1E-704F-4D43-B94E-CC69BCDF9691}" dt="2019-11-12T12:16:18.922" v="22" actId="2696"/>
        <pc:sldMkLst>
          <pc:docMk/>
          <pc:sldMk cId="3593662531" sldId="449"/>
        </pc:sldMkLst>
      </pc:sldChg>
      <pc:sldChg chg="del">
        <pc:chgData name="Benjamin Mul" userId="127966c557c67289" providerId="LiveId" clId="{0BB88C1E-704F-4D43-B94E-CC69BCDF9691}" dt="2019-11-12T12:16:18.938" v="23" actId="2696"/>
        <pc:sldMkLst>
          <pc:docMk/>
          <pc:sldMk cId="1069657672" sldId="450"/>
        </pc:sldMkLst>
      </pc:sldChg>
      <pc:sldChg chg="del">
        <pc:chgData name="Benjamin Mul" userId="127966c557c67289" providerId="LiveId" clId="{0BB88C1E-704F-4D43-B94E-CC69BCDF9691}" dt="2019-11-12T12:16:18.969" v="25" actId="2696"/>
        <pc:sldMkLst>
          <pc:docMk/>
          <pc:sldMk cId="1204995938" sldId="451"/>
        </pc:sldMkLst>
      </pc:sldChg>
      <pc:sldChg chg="del">
        <pc:chgData name="Benjamin Mul" userId="127966c557c67289" providerId="LiveId" clId="{0BB88C1E-704F-4D43-B94E-CC69BCDF9691}" dt="2019-11-12T12:16:18.954" v="24" actId="2696"/>
        <pc:sldMkLst>
          <pc:docMk/>
          <pc:sldMk cId="624480648" sldId="452"/>
        </pc:sldMkLst>
      </pc:sldChg>
      <pc:sldChg chg="del">
        <pc:chgData name="Benjamin Mul" userId="127966c557c67289" providerId="LiveId" clId="{0BB88C1E-704F-4D43-B94E-CC69BCDF9691}" dt="2019-11-12T12:16:18.985" v="26" actId="2696"/>
        <pc:sldMkLst>
          <pc:docMk/>
          <pc:sldMk cId="2545161355" sldId="453"/>
        </pc:sldMkLst>
      </pc:sldChg>
      <pc:sldChg chg="modSp ord">
        <pc:chgData name="Benjamin Mul" userId="127966c557c67289" providerId="LiveId" clId="{0BB88C1E-704F-4D43-B94E-CC69BCDF9691}" dt="2019-11-12T12:59:56.659" v="316" actId="20577"/>
        <pc:sldMkLst>
          <pc:docMk/>
          <pc:sldMk cId="711618970" sldId="455"/>
        </pc:sldMkLst>
        <pc:spChg chg="mod">
          <ac:chgData name="Benjamin Mul" userId="127966c557c67289" providerId="LiveId" clId="{0BB88C1E-704F-4D43-B94E-CC69BCDF9691}" dt="2019-11-12T12:59:56.659" v="316" actId="20577"/>
          <ac:spMkLst>
            <pc:docMk/>
            <pc:sldMk cId="711618970" sldId="455"/>
            <ac:spMk id="3" creationId="{D44682FD-D399-4226-833F-28D612A35ECF}"/>
          </ac:spMkLst>
        </pc:spChg>
      </pc:sldChg>
      <pc:sldChg chg="del">
        <pc:chgData name="Benjamin Mul" userId="127966c557c67289" providerId="LiveId" clId="{0BB88C1E-704F-4D43-B94E-CC69BCDF9691}" dt="2019-11-12T12:15:51.171" v="10" actId="2696"/>
        <pc:sldMkLst>
          <pc:docMk/>
          <pc:sldMk cId="2424293788" sldId="456"/>
        </pc:sldMkLst>
      </pc:sldChg>
      <pc:sldChg chg="del">
        <pc:chgData name="Benjamin Mul" userId="127966c557c67289" providerId="LiveId" clId="{0BB88C1E-704F-4D43-B94E-CC69BCDF9691}" dt="2019-11-12T12:16:19" v="27" actId="2696"/>
        <pc:sldMkLst>
          <pc:docMk/>
          <pc:sldMk cId="2652720287" sldId="457"/>
        </pc:sldMkLst>
      </pc:sldChg>
      <pc:sldChg chg="del">
        <pc:chgData name="Benjamin Mul" userId="127966c557c67289" providerId="LiveId" clId="{0BB88C1E-704F-4D43-B94E-CC69BCDF9691}" dt="2019-11-12T12:59:35.137" v="301" actId="2696"/>
        <pc:sldMkLst>
          <pc:docMk/>
          <pc:sldMk cId="2162090682" sldId="458"/>
        </pc:sldMkLst>
      </pc:sldChg>
      <pc:sldChg chg="modSp">
        <pc:chgData name="Benjamin Mul" userId="127966c557c67289" providerId="LiveId" clId="{0BB88C1E-704F-4D43-B94E-CC69BCDF9691}" dt="2019-11-12T13:11:25.244" v="692" actId="20577"/>
        <pc:sldMkLst>
          <pc:docMk/>
          <pc:sldMk cId="2385633279" sldId="460"/>
        </pc:sldMkLst>
        <pc:spChg chg="mod">
          <ac:chgData name="Benjamin Mul" userId="127966c557c67289" providerId="LiveId" clId="{0BB88C1E-704F-4D43-B94E-CC69BCDF9691}" dt="2019-11-12T13:11:25.244" v="692" actId="20577"/>
          <ac:spMkLst>
            <pc:docMk/>
            <pc:sldMk cId="2385633279" sldId="460"/>
            <ac:spMk id="3" creationId="{60691AEE-EB60-4EE0-B18D-47D0E9DB1198}"/>
          </ac:spMkLst>
        </pc:spChg>
      </pc:sldChg>
      <pc:sldChg chg="del">
        <pc:chgData name="Benjamin Mul" userId="127966c557c67289" providerId="LiveId" clId="{0BB88C1E-704F-4D43-B94E-CC69BCDF9691}" dt="2019-11-12T12:16:19.085" v="31" actId="2696"/>
        <pc:sldMkLst>
          <pc:docMk/>
          <pc:sldMk cId="2662450393" sldId="462"/>
        </pc:sldMkLst>
      </pc:sldChg>
      <pc:sldChg chg="modSp">
        <pc:chgData name="Benjamin Mul" userId="127966c557c67289" providerId="LiveId" clId="{0BB88C1E-704F-4D43-B94E-CC69BCDF9691}" dt="2019-11-12T12:15:49.228" v="9" actId="27636"/>
        <pc:sldMkLst>
          <pc:docMk/>
          <pc:sldMk cId="2542479068" sldId="464"/>
        </pc:sldMkLst>
        <pc:spChg chg="mod">
          <ac:chgData name="Benjamin Mul" userId="127966c557c67289" providerId="LiveId" clId="{0BB88C1E-704F-4D43-B94E-CC69BCDF9691}" dt="2019-11-12T12:15:46.277" v="7" actId="20577"/>
          <ac:spMkLst>
            <pc:docMk/>
            <pc:sldMk cId="2542479068" sldId="464"/>
            <ac:spMk id="2" creationId="{246A7E97-E59E-4B09-8BA7-6CC7978E9318}"/>
          </ac:spMkLst>
        </pc:spChg>
        <pc:spChg chg="mod">
          <ac:chgData name="Benjamin Mul" userId="127966c557c67289" providerId="LiveId" clId="{0BB88C1E-704F-4D43-B94E-CC69BCDF9691}" dt="2019-11-12T12:15:49.228" v="9" actId="27636"/>
          <ac:spMkLst>
            <pc:docMk/>
            <pc:sldMk cId="2542479068" sldId="464"/>
            <ac:spMk id="3" creationId="{2F234C45-634B-4F6F-A0B3-1D7CCE2AB2C9}"/>
          </ac:spMkLst>
        </pc:spChg>
      </pc:sldChg>
      <pc:sldChg chg="del">
        <pc:chgData name="Benjamin Mul" userId="127966c557c67289" providerId="LiveId" clId="{0BB88C1E-704F-4D43-B94E-CC69BCDF9691}" dt="2019-11-12T12:59:37.575" v="302" actId="2696"/>
        <pc:sldMkLst>
          <pc:docMk/>
          <pc:sldMk cId="74133343" sldId="465"/>
        </pc:sldMkLst>
      </pc:sldChg>
      <pc:sldChg chg="del">
        <pc:chgData name="Benjamin Mul" userId="127966c557c67289" providerId="LiveId" clId="{0BB88C1E-704F-4D43-B94E-CC69BCDF9691}" dt="2019-11-12T12:17:06.078" v="55" actId="2696"/>
        <pc:sldMkLst>
          <pc:docMk/>
          <pc:sldMk cId="2695510542" sldId="466"/>
        </pc:sldMkLst>
      </pc:sldChg>
      <pc:sldChg chg="del">
        <pc:chgData name="Benjamin Mul" userId="127966c557c67289" providerId="LiveId" clId="{0BB88C1E-704F-4D43-B94E-CC69BCDF9691}" dt="2019-11-12T12:17:06.115" v="56" actId="2696"/>
        <pc:sldMkLst>
          <pc:docMk/>
          <pc:sldMk cId="1610203939" sldId="468"/>
        </pc:sldMkLst>
      </pc:sldChg>
      <pc:sldChg chg="del">
        <pc:chgData name="Benjamin Mul" userId="127966c557c67289" providerId="LiveId" clId="{0BB88C1E-704F-4D43-B94E-CC69BCDF9691}" dt="2019-11-12T12:17:06.178" v="57" actId="2696"/>
        <pc:sldMkLst>
          <pc:docMk/>
          <pc:sldMk cId="3241258654" sldId="469"/>
        </pc:sldMkLst>
      </pc:sldChg>
      <pc:sldChg chg="del">
        <pc:chgData name="Benjamin Mul" userId="127966c557c67289" providerId="LiveId" clId="{0BB88C1E-704F-4D43-B94E-CC69BCDF9691}" dt="2019-11-12T12:17:06.231" v="58" actId="2696"/>
        <pc:sldMkLst>
          <pc:docMk/>
          <pc:sldMk cId="313640284" sldId="470"/>
        </pc:sldMkLst>
      </pc:sldChg>
      <pc:sldChg chg="del">
        <pc:chgData name="Benjamin Mul" userId="127966c557c67289" providerId="LiveId" clId="{0BB88C1E-704F-4D43-B94E-CC69BCDF9691}" dt="2019-11-12T12:17:06.247" v="59" actId="2696"/>
        <pc:sldMkLst>
          <pc:docMk/>
          <pc:sldMk cId="2496758705" sldId="472"/>
        </pc:sldMkLst>
      </pc:sldChg>
      <pc:sldChg chg="del">
        <pc:chgData name="Benjamin Mul" userId="127966c557c67289" providerId="LiveId" clId="{0BB88C1E-704F-4D43-B94E-CC69BCDF9691}" dt="2019-11-12T12:16:19.069" v="30" actId="2696"/>
        <pc:sldMkLst>
          <pc:docMk/>
          <pc:sldMk cId="1089548894" sldId="474"/>
        </pc:sldMkLst>
      </pc:sldChg>
      <pc:sldChg chg="del">
        <pc:chgData name="Benjamin Mul" userId="127966c557c67289" providerId="LiveId" clId="{0BB88C1E-704F-4D43-B94E-CC69BCDF9691}" dt="2019-11-12T12:16:19.023" v="28" actId="2696"/>
        <pc:sldMkLst>
          <pc:docMk/>
          <pc:sldMk cId="2899819800" sldId="475"/>
        </pc:sldMkLst>
      </pc:sldChg>
      <pc:sldChg chg="del">
        <pc:chgData name="Benjamin Mul" userId="127966c557c67289" providerId="LiveId" clId="{0BB88C1E-704F-4D43-B94E-CC69BCDF9691}" dt="2019-11-12T12:17:06.046" v="54" actId="2696"/>
        <pc:sldMkLst>
          <pc:docMk/>
          <pc:sldMk cId="1609459446" sldId="476"/>
        </pc:sldMkLst>
      </pc:sldChg>
      <pc:sldChg chg="del">
        <pc:chgData name="Benjamin Mul" userId="127966c557c67289" providerId="LiveId" clId="{0BB88C1E-704F-4D43-B94E-CC69BCDF9691}" dt="2019-11-12T12:16:19.054" v="29" actId="2696"/>
        <pc:sldMkLst>
          <pc:docMk/>
          <pc:sldMk cId="4132941873" sldId="477"/>
        </pc:sldMkLst>
      </pc:sldChg>
      <pc:sldChg chg="del">
        <pc:chgData name="Benjamin Mul" userId="127966c557c67289" providerId="LiveId" clId="{0BB88C1E-704F-4D43-B94E-CC69BCDF9691}" dt="2019-11-12T12:17:06.015" v="53" actId="2696"/>
        <pc:sldMkLst>
          <pc:docMk/>
          <pc:sldMk cId="1609860911" sldId="478"/>
        </pc:sldMkLst>
      </pc:sldChg>
      <pc:sldChg chg="del">
        <pc:chgData name="Benjamin Mul" userId="127966c557c67289" providerId="LiveId" clId="{0BB88C1E-704F-4D43-B94E-CC69BCDF9691}" dt="2019-11-12T12:59:42.701" v="303" actId="2696"/>
        <pc:sldMkLst>
          <pc:docMk/>
          <pc:sldMk cId="3858489669" sldId="479"/>
        </pc:sldMkLst>
      </pc:sldChg>
      <pc:sldChg chg="modSp add modNotesTx">
        <pc:chgData name="Benjamin Mul" userId="127966c557c67289" providerId="LiveId" clId="{0BB88C1E-704F-4D43-B94E-CC69BCDF9691}" dt="2019-11-12T12:56:27.972" v="144" actId="20577"/>
        <pc:sldMkLst>
          <pc:docMk/>
          <pc:sldMk cId="1199345230" sldId="480"/>
        </pc:sldMkLst>
        <pc:spChg chg="mod">
          <ac:chgData name="Benjamin Mul" userId="127966c557c67289" providerId="LiveId" clId="{0BB88C1E-704F-4D43-B94E-CC69BCDF9691}" dt="2019-11-12T12:16:53.724" v="52" actId="20577"/>
          <ac:spMkLst>
            <pc:docMk/>
            <pc:sldMk cId="1199345230" sldId="480"/>
            <ac:spMk id="2" creationId="{1FD01616-2BB7-4636-9708-C94338F5D318}"/>
          </ac:spMkLst>
        </pc:spChg>
        <pc:spChg chg="mod">
          <ac:chgData name="Benjamin Mul" userId="127966c557c67289" providerId="LiveId" clId="{0BB88C1E-704F-4D43-B94E-CC69BCDF9691}" dt="2019-11-12T12:56:13.889" v="93" actId="20577"/>
          <ac:spMkLst>
            <pc:docMk/>
            <pc:sldMk cId="1199345230" sldId="480"/>
            <ac:spMk id="3" creationId="{E52C778D-FAA7-489D-808C-72A5E1FA1ADF}"/>
          </ac:spMkLst>
        </pc:spChg>
      </pc:sldChg>
      <pc:sldChg chg="del">
        <pc:chgData name="Benjamin Mul" userId="127966c557c67289" providerId="LiveId" clId="{0BB88C1E-704F-4D43-B94E-CC69BCDF9691}" dt="2019-11-12T12:15:52.504" v="11" actId="2696"/>
        <pc:sldMkLst>
          <pc:docMk/>
          <pc:sldMk cId="2099041526" sldId="480"/>
        </pc:sldMkLst>
      </pc:sldChg>
      <pc:sldChg chg="addSp delSp modSp add ord modNotesTx">
        <pc:chgData name="Benjamin Mul" userId="127966c557c67289" providerId="LiveId" clId="{0BB88C1E-704F-4D43-B94E-CC69BCDF9691}" dt="2019-11-12T13:04:28.910" v="344" actId="20577"/>
        <pc:sldMkLst>
          <pc:docMk/>
          <pc:sldMk cId="19071484" sldId="481"/>
        </pc:sldMkLst>
        <pc:spChg chg="mod">
          <ac:chgData name="Benjamin Mul" userId="127966c557c67289" providerId="LiveId" clId="{0BB88C1E-704F-4D43-B94E-CC69BCDF9691}" dt="2019-11-12T13:04:28.910" v="344" actId="20577"/>
          <ac:spMkLst>
            <pc:docMk/>
            <pc:sldMk cId="19071484" sldId="481"/>
            <ac:spMk id="2" creationId="{3F085502-3233-4C45-BBDF-87907F9ECDB6}"/>
          </ac:spMkLst>
        </pc:spChg>
        <pc:grpChg chg="add mod">
          <ac:chgData name="Benjamin Mul" userId="127966c557c67289" providerId="LiveId" clId="{0BB88C1E-704F-4D43-B94E-CC69BCDF9691}" dt="2019-11-12T13:04:23.502" v="332" actId="164"/>
          <ac:grpSpMkLst>
            <pc:docMk/>
            <pc:sldMk cId="19071484" sldId="481"/>
            <ac:grpSpMk id="7" creationId="{848FCC40-D403-4C14-AE14-96B7CF6F53F6}"/>
          </ac:grpSpMkLst>
        </pc:grpChg>
        <pc:picChg chg="add del">
          <ac:chgData name="Benjamin Mul" userId="127966c557c67289" providerId="LiveId" clId="{0BB88C1E-704F-4D43-B94E-CC69BCDF9691}" dt="2019-11-12T13:03:36.443" v="322" actId="478"/>
          <ac:picMkLst>
            <pc:docMk/>
            <pc:sldMk cId="19071484" sldId="481"/>
            <ac:picMk id="4" creationId="{B7B9B225-9A79-4B23-A167-FA2A5FE8EB05}"/>
          </ac:picMkLst>
        </pc:picChg>
        <pc:picChg chg="add mod modCrop">
          <ac:chgData name="Benjamin Mul" userId="127966c557c67289" providerId="LiveId" clId="{0BB88C1E-704F-4D43-B94E-CC69BCDF9691}" dt="2019-11-12T13:04:23.502" v="332" actId="164"/>
          <ac:picMkLst>
            <pc:docMk/>
            <pc:sldMk cId="19071484" sldId="481"/>
            <ac:picMk id="5" creationId="{DB30FCE2-EE9E-44D0-B8BE-E18F0CE8EF56}"/>
          </ac:picMkLst>
        </pc:picChg>
        <pc:picChg chg="add mod modCrop">
          <ac:chgData name="Benjamin Mul" userId="127966c557c67289" providerId="LiveId" clId="{0BB88C1E-704F-4D43-B94E-CC69BCDF9691}" dt="2019-11-12T13:04:23.502" v="332" actId="164"/>
          <ac:picMkLst>
            <pc:docMk/>
            <pc:sldMk cId="19071484" sldId="481"/>
            <ac:picMk id="6" creationId="{1A85A7E5-18C8-4286-B58F-2945172DCE8A}"/>
          </ac:picMkLst>
        </pc:picChg>
      </pc:sldChg>
      <pc:sldChg chg="addSp modSp add">
        <pc:chgData name="Benjamin Mul" userId="127966c557c67289" providerId="LiveId" clId="{0BB88C1E-704F-4D43-B94E-CC69BCDF9691}" dt="2019-11-12T13:05:02.480" v="347" actId="1076"/>
        <pc:sldMkLst>
          <pc:docMk/>
          <pc:sldMk cId="94136703" sldId="482"/>
        </pc:sldMkLst>
        <pc:picChg chg="add mod">
          <ac:chgData name="Benjamin Mul" userId="127966c557c67289" providerId="LiveId" clId="{0BB88C1E-704F-4D43-B94E-CC69BCDF9691}" dt="2019-11-12T13:05:02.480" v="347" actId="1076"/>
          <ac:picMkLst>
            <pc:docMk/>
            <pc:sldMk cId="94136703" sldId="482"/>
            <ac:picMk id="1026" creationId="{E6F561B1-D48C-4E50-AA64-94813581501C}"/>
          </ac:picMkLst>
        </pc:picChg>
      </pc:sldChg>
      <pc:sldChg chg="addSp add">
        <pc:chgData name="Benjamin Mul" userId="127966c557c67289" providerId="LiveId" clId="{0BB88C1E-704F-4D43-B94E-CC69BCDF9691}" dt="2019-11-12T13:05:21.719" v="349"/>
        <pc:sldMkLst>
          <pc:docMk/>
          <pc:sldMk cId="2880333844" sldId="483"/>
        </pc:sldMkLst>
        <pc:picChg chg="add">
          <ac:chgData name="Benjamin Mul" userId="127966c557c67289" providerId="LiveId" clId="{0BB88C1E-704F-4D43-B94E-CC69BCDF9691}" dt="2019-11-12T13:05:21.719" v="349"/>
          <ac:picMkLst>
            <pc:docMk/>
            <pc:sldMk cId="2880333844" sldId="483"/>
            <ac:picMk id="2050" creationId="{0C17CA83-8FDC-4A30-98C4-B4EC43292F6B}"/>
          </ac:picMkLst>
        </pc:picChg>
      </pc:sldChg>
      <pc:sldChg chg="addSp modSp add">
        <pc:chgData name="Benjamin Mul" userId="127966c557c67289" providerId="LiveId" clId="{0BB88C1E-704F-4D43-B94E-CC69BCDF9691}" dt="2019-11-12T13:06:00.060" v="352" actId="1076"/>
        <pc:sldMkLst>
          <pc:docMk/>
          <pc:sldMk cId="3398045135" sldId="484"/>
        </pc:sldMkLst>
        <pc:picChg chg="add mod">
          <ac:chgData name="Benjamin Mul" userId="127966c557c67289" providerId="LiveId" clId="{0BB88C1E-704F-4D43-B94E-CC69BCDF9691}" dt="2019-11-12T13:06:00.060" v="352" actId="1076"/>
          <ac:picMkLst>
            <pc:docMk/>
            <pc:sldMk cId="3398045135" sldId="484"/>
            <ac:picMk id="3074" creationId="{B1F70E9A-0857-426B-AADA-08AE82342CC4}"/>
          </ac:picMkLst>
        </pc:picChg>
      </pc:sldChg>
      <pc:sldChg chg="addSp modSp add">
        <pc:chgData name="Benjamin Mul" userId="127966c557c67289" providerId="LiveId" clId="{0BB88C1E-704F-4D43-B94E-CC69BCDF9691}" dt="2019-11-12T13:06:57.453" v="355" actId="1076"/>
        <pc:sldMkLst>
          <pc:docMk/>
          <pc:sldMk cId="3773546740" sldId="485"/>
        </pc:sldMkLst>
        <pc:picChg chg="add mod">
          <ac:chgData name="Benjamin Mul" userId="127966c557c67289" providerId="LiveId" clId="{0BB88C1E-704F-4D43-B94E-CC69BCDF9691}" dt="2019-11-12T13:06:57.453" v="355" actId="1076"/>
          <ac:picMkLst>
            <pc:docMk/>
            <pc:sldMk cId="3773546740" sldId="485"/>
            <ac:picMk id="4098" creationId="{50D62902-0F28-4F2D-B536-EF4FA1343779}"/>
          </ac:picMkLst>
        </pc:picChg>
      </pc:sldChg>
      <pc:sldChg chg="addSp modSp add">
        <pc:chgData name="Benjamin Mul" userId="127966c557c67289" providerId="LiveId" clId="{0BB88C1E-704F-4D43-B94E-CC69BCDF9691}" dt="2019-11-12T13:08:12.829" v="358" actId="1076"/>
        <pc:sldMkLst>
          <pc:docMk/>
          <pc:sldMk cId="2789113651" sldId="486"/>
        </pc:sldMkLst>
        <pc:picChg chg="add mod">
          <ac:chgData name="Benjamin Mul" userId="127966c557c67289" providerId="LiveId" clId="{0BB88C1E-704F-4D43-B94E-CC69BCDF9691}" dt="2019-11-12T13:08:12.829" v="358" actId="1076"/>
          <ac:picMkLst>
            <pc:docMk/>
            <pc:sldMk cId="2789113651" sldId="486"/>
            <ac:picMk id="5122" creationId="{00EECF49-1A45-4AC2-9591-E23B208D786D}"/>
          </ac:picMkLst>
        </pc:picChg>
      </pc:sldChg>
      <pc:sldChg chg="add ord">
        <pc:chgData name="Benjamin Mul" userId="127966c557c67289" providerId="LiveId" clId="{0BB88C1E-704F-4D43-B94E-CC69BCDF9691}" dt="2019-11-12T13:11:48.146" v="695"/>
        <pc:sldMkLst>
          <pc:docMk/>
          <pc:sldMk cId="2752668236" sldId="487"/>
        </pc:sldMkLst>
      </pc:sldChg>
    </pc:docChg>
  </pc:docChgLst>
  <pc:docChgLst>
    <pc:chgData name="Benjamin Mul" userId="127966c557c67289" providerId="LiveId" clId="{70521877-F14D-49F9-B71C-5E200C6891EB}"/>
    <pc:docChg chg="undo custSel addSld modSld">
      <pc:chgData name="Benjamin Mul" userId="127966c557c67289" providerId="LiveId" clId="{70521877-F14D-49F9-B71C-5E200C6891EB}" dt="2020-01-04T16:14:37.205" v="758" actId="1076"/>
      <pc:docMkLst>
        <pc:docMk/>
      </pc:docMkLst>
      <pc:sldChg chg="modSp">
        <pc:chgData name="Benjamin Mul" userId="127966c557c67289" providerId="LiveId" clId="{70521877-F14D-49F9-B71C-5E200C6891EB}" dt="2020-01-04T16:13:28.527" v="660" actId="1076"/>
        <pc:sldMkLst>
          <pc:docMk/>
          <pc:sldMk cId="1699414934" sldId="380"/>
        </pc:sldMkLst>
        <pc:spChg chg="mod">
          <ac:chgData name="Benjamin Mul" userId="127966c557c67289" providerId="LiveId" clId="{70521877-F14D-49F9-B71C-5E200C6891EB}" dt="2020-01-04T16:13:28.527" v="660" actId="1076"/>
          <ac:spMkLst>
            <pc:docMk/>
            <pc:sldMk cId="1699414934" sldId="380"/>
            <ac:spMk id="4" creationId="{EEE49DFF-E450-8342-996C-29C135FC23E8}"/>
          </ac:spMkLst>
        </pc:spChg>
      </pc:sldChg>
      <pc:sldChg chg="addSp modSp">
        <pc:chgData name="Benjamin Mul" userId="127966c557c67289" providerId="LiveId" clId="{70521877-F14D-49F9-B71C-5E200C6891EB}" dt="2020-01-04T16:14:37.205" v="758" actId="1076"/>
        <pc:sldMkLst>
          <pc:docMk/>
          <pc:sldMk cId="422462423" sldId="381"/>
        </pc:sldMkLst>
        <pc:spChg chg="mod">
          <ac:chgData name="Benjamin Mul" userId="127966c557c67289" providerId="LiveId" clId="{70521877-F14D-49F9-B71C-5E200C6891EB}" dt="2020-01-04T16:14:20.147" v="753" actId="20577"/>
          <ac:spMkLst>
            <pc:docMk/>
            <pc:sldMk cId="422462423" sldId="381"/>
            <ac:spMk id="3" creationId="{00000000-0000-0000-0000-000000000000}"/>
          </ac:spMkLst>
        </pc:spChg>
        <pc:spChg chg="add mod">
          <ac:chgData name="Benjamin Mul" userId="127966c557c67289" providerId="LiveId" clId="{70521877-F14D-49F9-B71C-5E200C6891EB}" dt="2020-01-04T16:14:37.205" v="758" actId="1076"/>
          <ac:spMkLst>
            <pc:docMk/>
            <pc:sldMk cId="422462423" sldId="381"/>
            <ac:spMk id="4" creationId="{A29CD9EA-5071-416D-83F3-0AB91913CFEB}"/>
          </ac:spMkLst>
        </pc:spChg>
      </pc:sldChg>
      <pc:sldChg chg="modSp add">
        <pc:chgData name="Benjamin Mul" userId="127966c557c67289" providerId="LiveId" clId="{70521877-F14D-49F9-B71C-5E200C6891EB}" dt="2019-12-19T11:47:56.227" v="111" actId="20577"/>
        <pc:sldMkLst>
          <pc:docMk/>
          <pc:sldMk cId="2582768405" sldId="382"/>
        </pc:sldMkLst>
        <pc:spChg chg="mod">
          <ac:chgData name="Benjamin Mul" userId="127966c557c67289" providerId="LiveId" clId="{70521877-F14D-49F9-B71C-5E200C6891EB}" dt="2019-12-19T11:46:11.971" v="4" actId="20577"/>
          <ac:spMkLst>
            <pc:docMk/>
            <pc:sldMk cId="2582768405" sldId="382"/>
            <ac:spMk id="2" creationId="{5D70ED27-130E-4E2A-8E7A-270A36E20F5B}"/>
          </ac:spMkLst>
        </pc:spChg>
        <pc:spChg chg="mod">
          <ac:chgData name="Benjamin Mul" userId="127966c557c67289" providerId="LiveId" clId="{70521877-F14D-49F9-B71C-5E200C6891EB}" dt="2019-12-19T11:47:56.227" v="111" actId="20577"/>
          <ac:spMkLst>
            <pc:docMk/>
            <pc:sldMk cId="2582768405" sldId="382"/>
            <ac:spMk id="3" creationId="{1394D23C-84DF-4C05-8607-8F1B58166191}"/>
          </ac:spMkLst>
        </pc:spChg>
      </pc:sldChg>
      <pc:sldChg chg="addSp delSp modSp add">
        <pc:chgData name="Benjamin Mul" userId="127966c557c67289" providerId="LiveId" clId="{70521877-F14D-49F9-B71C-5E200C6891EB}" dt="2019-12-19T11:49:23.238" v="145"/>
        <pc:sldMkLst>
          <pc:docMk/>
          <pc:sldMk cId="3883878212" sldId="383"/>
        </pc:sldMkLst>
        <pc:spChg chg="mod">
          <ac:chgData name="Benjamin Mul" userId="127966c557c67289" providerId="LiveId" clId="{70521877-F14D-49F9-B71C-5E200C6891EB}" dt="2019-12-19T11:47:47.198" v="99" actId="20577"/>
          <ac:spMkLst>
            <pc:docMk/>
            <pc:sldMk cId="3883878212" sldId="383"/>
            <ac:spMk id="2" creationId="{1C92B125-1FFD-4F0D-875E-13866004B48C}"/>
          </ac:spMkLst>
        </pc:spChg>
        <pc:spChg chg="del">
          <ac:chgData name="Benjamin Mul" userId="127966c557c67289" providerId="LiveId" clId="{70521877-F14D-49F9-B71C-5E200C6891EB}" dt="2019-12-19T11:49:23.238" v="145"/>
          <ac:spMkLst>
            <pc:docMk/>
            <pc:sldMk cId="3883878212" sldId="383"/>
            <ac:spMk id="3" creationId="{9377D770-2D03-4CCC-918F-161E5F6FD251}"/>
          </ac:spMkLst>
        </pc:spChg>
        <pc:picChg chg="add del mod">
          <ac:chgData name="Benjamin Mul" userId="127966c557c67289" providerId="LiveId" clId="{70521877-F14D-49F9-B71C-5E200C6891EB}" dt="2019-12-19T11:49:22.104" v="144"/>
          <ac:picMkLst>
            <pc:docMk/>
            <pc:sldMk cId="3883878212" sldId="383"/>
            <ac:picMk id="3074" creationId="{2190A137-563A-443D-8DD0-E6C6CD42593C}"/>
          </ac:picMkLst>
        </pc:picChg>
        <pc:picChg chg="add">
          <ac:chgData name="Benjamin Mul" userId="127966c557c67289" providerId="LiveId" clId="{70521877-F14D-49F9-B71C-5E200C6891EB}" dt="2019-12-19T11:49:23.238" v="145"/>
          <ac:picMkLst>
            <pc:docMk/>
            <pc:sldMk cId="3883878212" sldId="383"/>
            <ac:picMk id="3076" creationId="{117C5215-F673-4748-9287-FF0F8B91FF24}"/>
          </ac:picMkLst>
        </pc:picChg>
      </pc:sldChg>
      <pc:sldChg chg="addSp delSp modSp add">
        <pc:chgData name="Benjamin Mul" userId="127966c557c67289" providerId="LiveId" clId="{70521877-F14D-49F9-B71C-5E200C6891EB}" dt="2019-12-19T11:49:32.957" v="157" actId="20577"/>
        <pc:sldMkLst>
          <pc:docMk/>
          <pc:sldMk cId="884490636" sldId="384"/>
        </pc:sldMkLst>
        <pc:spChg chg="mod">
          <ac:chgData name="Benjamin Mul" userId="127966c557c67289" providerId="LiveId" clId="{70521877-F14D-49F9-B71C-5E200C6891EB}" dt="2019-12-19T11:47:51.851" v="110" actId="20577"/>
          <ac:spMkLst>
            <pc:docMk/>
            <pc:sldMk cId="884490636" sldId="384"/>
            <ac:spMk id="2" creationId="{84EEA1F2-6194-42BD-9B0E-6D4FBEDB5DA0}"/>
          </ac:spMkLst>
        </pc:spChg>
        <pc:spChg chg="mod">
          <ac:chgData name="Benjamin Mul" userId="127966c557c67289" providerId="LiveId" clId="{70521877-F14D-49F9-B71C-5E200C6891EB}" dt="2019-12-19T11:49:32.957" v="157" actId="20577"/>
          <ac:spMkLst>
            <pc:docMk/>
            <pc:sldMk cId="884490636" sldId="384"/>
            <ac:spMk id="3" creationId="{027DC318-C226-4B7E-AD98-5A8846B1D697}"/>
          </ac:spMkLst>
        </pc:spChg>
        <pc:picChg chg="add del">
          <ac:chgData name="Benjamin Mul" userId="127966c557c67289" providerId="LiveId" clId="{70521877-F14D-49F9-B71C-5E200C6891EB}" dt="2019-12-19T11:49:17.709" v="140"/>
          <ac:picMkLst>
            <pc:docMk/>
            <pc:sldMk cId="884490636" sldId="384"/>
            <ac:picMk id="2050" creationId="{6F583E21-1048-406F-B60E-0C876BEAA044}"/>
          </ac:picMkLst>
        </pc:picChg>
      </pc:sldChg>
      <pc:sldChg chg="addSp delSp modSp add modNotesTx">
        <pc:chgData name="Benjamin Mul" userId="127966c557c67289" providerId="LiveId" clId="{70521877-F14D-49F9-B71C-5E200C6891EB}" dt="2019-12-19T12:06:04.824" v="616" actId="20577"/>
        <pc:sldMkLst>
          <pc:docMk/>
          <pc:sldMk cId="2378893213" sldId="385"/>
        </pc:sldMkLst>
        <pc:spChg chg="mod">
          <ac:chgData name="Benjamin Mul" userId="127966c557c67289" providerId="LiveId" clId="{70521877-F14D-49F9-B71C-5E200C6891EB}" dt="2019-12-19T11:48:50.242" v="135" actId="20577"/>
          <ac:spMkLst>
            <pc:docMk/>
            <pc:sldMk cId="2378893213" sldId="385"/>
            <ac:spMk id="2" creationId="{8BAA4DBF-1672-4A5A-98F1-2EE4762C2825}"/>
          </ac:spMkLst>
        </pc:spChg>
        <pc:spChg chg="add del">
          <ac:chgData name="Benjamin Mul" userId="127966c557c67289" providerId="LiveId" clId="{70521877-F14D-49F9-B71C-5E200C6891EB}" dt="2019-12-19T11:49:05.101" v="138"/>
          <ac:spMkLst>
            <pc:docMk/>
            <pc:sldMk cId="2378893213" sldId="385"/>
            <ac:spMk id="3" creationId="{E98CA8C6-D311-403F-8555-552818E2F8E6}"/>
          </ac:spMkLst>
        </pc:spChg>
        <pc:spChg chg="add del">
          <ac:chgData name="Benjamin Mul" userId="127966c557c67289" providerId="LiveId" clId="{70521877-F14D-49F9-B71C-5E200C6891EB}" dt="2019-12-19T11:48:47.234" v="126"/>
          <ac:spMkLst>
            <pc:docMk/>
            <pc:sldMk cId="2378893213" sldId="385"/>
            <ac:spMk id="4" creationId="{6B87AAA7-632F-434A-9B1B-D093E447B19D}"/>
          </ac:spMkLst>
        </pc:spChg>
        <pc:spChg chg="add del mod">
          <ac:chgData name="Benjamin Mul" userId="127966c557c67289" providerId="LiveId" clId="{70521877-F14D-49F9-B71C-5E200C6891EB}" dt="2019-12-19T11:48:54.242" v="137"/>
          <ac:spMkLst>
            <pc:docMk/>
            <pc:sldMk cId="2378893213" sldId="385"/>
            <ac:spMk id="5" creationId="{E8D2492F-AE7E-4D62-B552-93BE828EDED5}"/>
          </ac:spMkLst>
        </pc:spChg>
        <pc:picChg chg="add mod">
          <ac:chgData name="Benjamin Mul" userId="127966c557c67289" providerId="LiveId" clId="{70521877-F14D-49F9-B71C-5E200C6891EB}" dt="2019-12-19T11:49:05.101" v="138"/>
          <ac:picMkLst>
            <pc:docMk/>
            <pc:sldMk cId="2378893213" sldId="385"/>
            <ac:picMk id="6" creationId="{5067268D-C854-4DCD-8659-4D87EAD7C417}"/>
          </ac:picMkLst>
        </pc:picChg>
      </pc:sldChg>
      <pc:sldChg chg="modSp add">
        <pc:chgData name="Benjamin Mul" userId="127966c557c67289" providerId="LiveId" clId="{70521877-F14D-49F9-B71C-5E200C6891EB}" dt="2019-12-19T11:49:41.585" v="168" actId="20577"/>
        <pc:sldMkLst>
          <pc:docMk/>
          <pc:sldMk cId="2950950574" sldId="386"/>
        </pc:sldMkLst>
        <pc:spChg chg="mod">
          <ac:chgData name="Benjamin Mul" userId="127966c557c67289" providerId="LiveId" clId="{70521877-F14D-49F9-B71C-5E200C6891EB}" dt="2019-12-19T11:49:41.585" v="168" actId="20577"/>
          <ac:spMkLst>
            <pc:docMk/>
            <pc:sldMk cId="2950950574" sldId="386"/>
            <ac:spMk id="2" creationId="{AE7C039E-4865-4541-93FE-62A2E1E667B4}"/>
          </ac:spMkLst>
        </pc:spChg>
      </pc:sldChg>
      <pc:sldChg chg="addSp delSp modSp add modNotesTx">
        <pc:chgData name="Benjamin Mul" userId="127966c557c67289" providerId="LiveId" clId="{70521877-F14D-49F9-B71C-5E200C6891EB}" dt="2019-12-19T11:52:43.301" v="211" actId="1076"/>
        <pc:sldMkLst>
          <pc:docMk/>
          <pc:sldMk cId="2644106428" sldId="387"/>
        </pc:sldMkLst>
        <pc:spChg chg="mod">
          <ac:chgData name="Benjamin Mul" userId="127966c557c67289" providerId="LiveId" clId="{70521877-F14D-49F9-B71C-5E200C6891EB}" dt="2019-12-19T11:51:58.420" v="179" actId="20577"/>
          <ac:spMkLst>
            <pc:docMk/>
            <pc:sldMk cId="2644106428" sldId="387"/>
            <ac:spMk id="2" creationId="{FC04FDB7-D2A8-4CEF-B375-79FBC0EA9814}"/>
          </ac:spMkLst>
        </pc:spChg>
        <pc:spChg chg="del">
          <ac:chgData name="Benjamin Mul" userId="127966c557c67289" providerId="LiveId" clId="{70521877-F14D-49F9-B71C-5E200C6891EB}" dt="2019-12-19T11:52:09.037" v="198"/>
          <ac:spMkLst>
            <pc:docMk/>
            <pc:sldMk cId="2644106428" sldId="387"/>
            <ac:spMk id="3" creationId="{301FA005-5C44-4438-8931-0F8A3B7DB72B}"/>
          </ac:spMkLst>
        </pc:spChg>
        <pc:picChg chg="add mod">
          <ac:chgData name="Benjamin Mul" userId="127966c557c67289" providerId="LiveId" clId="{70521877-F14D-49F9-B71C-5E200C6891EB}" dt="2019-12-19T11:52:41.896" v="210" actId="1076"/>
          <ac:picMkLst>
            <pc:docMk/>
            <pc:sldMk cId="2644106428" sldId="387"/>
            <ac:picMk id="5" creationId="{E0164CA4-18E0-4926-9812-FC2B50B66471}"/>
          </ac:picMkLst>
        </pc:picChg>
        <pc:picChg chg="add mod">
          <ac:chgData name="Benjamin Mul" userId="127966c557c67289" providerId="LiveId" clId="{70521877-F14D-49F9-B71C-5E200C6891EB}" dt="2019-12-19T11:52:43.301" v="211" actId="1076"/>
          <ac:picMkLst>
            <pc:docMk/>
            <pc:sldMk cId="2644106428" sldId="387"/>
            <ac:picMk id="7" creationId="{28C3F820-410C-4450-A90A-BF5330E21BE3}"/>
          </ac:picMkLst>
        </pc:picChg>
        <pc:picChg chg="add mod">
          <ac:chgData name="Benjamin Mul" userId="127966c557c67289" providerId="LiveId" clId="{70521877-F14D-49F9-B71C-5E200C6891EB}" dt="2019-12-19T11:52:40.301" v="209" actId="1076"/>
          <ac:picMkLst>
            <pc:docMk/>
            <pc:sldMk cId="2644106428" sldId="387"/>
            <ac:picMk id="9" creationId="{F3B9E0E3-3E07-4590-871A-9D34316458B2}"/>
          </ac:picMkLst>
        </pc:picChg>
      </pc:sldChg>
      <pc:sldChg chg="addSp delSp modSp add">
        <pc:chgData name="Benjamin Mul" userId="127966c557c67289" providerId="LiveId" clId="{70521877-F14D-49F9-B71C-5E200C6891EB}" dt="2019-12-19T11:53:06.539" v="223" actId="20577"/>
        <pc:sldMkLst>
          <pc:docMk/>
          <pc:sldMk cId="3755773150" sldId="388"/>
        </pc:sldMkLst>
        <pc:spChg chg="mod">
          <ac:chgData name="Benjamin Mul" userId="127966c557c67289" providerId="LiveId" clId="{70521877-F14D-49F9-B71C-5E200C6891EB}" dt="2019-12-19T11:53:06.539" v="223" actId="20577"/>
          <ac:spMkLst>
            <pc:docMk/>
            <pc:sldMk cId="3755773150" sldId="388"/>
            <ac:spMk id="2" creationId="{49300D71-7625-449C-B929-59B314B69E71}"/>
          </ac:spMkLst>
        </pc:spChg>
        <pc:spChg chg="del">
          <ac:chgData name="Benjamin Mul" userId="127966c557c67289" providerId="LiveId" clId="{70521877-F14D-49F9-B71C-5E200C6891EB}" dt="2019-12-19T11:53:02.537" v="213"/>
          <ac:spMkLst>
            <pc:docMk/>
            <pc:sldMk cId="3755773150" sldId="388"/>
            <ac:spMk id="3" creationId="{A506CAD1-EE24-4FEF-8AD0-45BA9EA3E6EA}"/>
          </ac:spMkLst>
        </pc:spChg>
        <pc:picChg chg="add mod">
          <ac:chgData name="Benjamin Mul" userId="127966c557c67289" providerId="LiveId" clId="{70521877-F14D-49F9-B71C-5E200C6891EB}" dt="2019-12-19T11:53:02.537" v="213"/>
          <ac:picMkLst>
            <pc:docMk/>
            <pc:sldMk cId="3755773150" sldId="388"/>
            <ac:picMk id="5" creationId="{1D61A82E-B414-4559-8482-0C576C3AB963}"/>
          </ac:picMkLst>
        </pc:picChg>
      </pc:sldChg>
      <pc:sldChg chg="add">
        <pc:chgData name="Benjamin Mul" userId="127966c557c67289" providerId="LiveId" clId="{70521877-F14D-49F9-B71C-5E200C6891EB}" dt="2020-01-04T16:12:51.855" v="617"/>
        <pc:sldMkLst>
          <pc:docMk/>
          <pc:sldMk cId="1419974535" sldId="3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18C8-B085-4246-892C-FC9F7C38B0D4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77456-8F03-4CE9-9B7E-CB85F6357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08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7456-8F03-4CE9-9B7E-CB85F63577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26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7456-8F03-4CE9-9B7E-CB85F635776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17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7456-8F03-4CE9-9B7E-CB85F6357761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82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7456-8F03-4CE9-9B7E-CB85F6357761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33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Marketing Nationaal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ED758-29C5-484E-8483-6D884F8FF257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2167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0ahUKEwjf08XYv-XKAhWHhhoKHX5RDWwQjRwIBw&amp;url=http%3A%2F%2Fwww.port-magazine.com%2Fart-photography%2Fberndnaut-smilde-nimbus%2F&amp;psig=AFQjCNFgTTe3Bd-1Wcf87WYvLtiBzj0nkw&amp;ust=145492909188023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91" y="0"/>
            <a:ext cx="7976149" cy="5140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690" y="1"/>
            <a:ext cx="7976150" cy="5140876"/>
          </a:xfrm>
          <a:solidFill>
            <a:schemeClr val="tx2">
              <a:alpha val="67000"/>
            </a:schemeClr>
          </a:solidFill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Collaboration Inside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impact through collaboration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821" y="38164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nl-NL" sz="1400" dirty="0" smtClean="0">
                <a:solidFill>
                  <a:schemeClr val="bg1"/>
                </a:solidFill>
              </a:rPr>
              <a:t>Maarten </a:t>
            </a:r>
            <a:r>
              <a:rPr lang="en-GB" altLang="nl-NL" sz="1400" dirty="0">
                <a:solidFill>
                  <a:schemeClr val="bg1"/>
                </a:solidFill>
              </a:rPr>
              <a:t>van der </a:t>
            </a:r>
            <a:r>
              <a:rPr lang="en-GB" altLang="nl-NL" sz="1400" dirty="0" smtClean="0">
                <a:solidFill>
                  <a:schemeClr val="bg1"/>
                </a:solidFill>
              </a:rPr>
              <a:t>Sanden, PhD.</a:t>
            </a:r>
            <a:endParaRPr lang="en-GB" altLang="nl-NL" sz="1400" dirty="0">
              <a:solidFill>
                <a:schemeClr val="bg1"/>
              </a:solidFill>
            </a:endParaRPr>
          </a:p>
          <a:p>
            <a:r>
              <a:rPr lang="en-GB" altLang="nl-NL" sz="1400" dirty="0">
                <a:solidFill>
                  <a:schemeClr val="bg1"/>
                </a:solidFill>
              </a:rPr>
              <a:t>Communication Design for Innovation</a:t>
            </a:r>
          </a:p>
          <a:p>
            <a:r>
              <a:rPr lang="en-GB" altLang="nl-NL" sz="1400" dirty="0">
                <a:solidFill>
                  <a:schemeClr val="bg1"/>
                </a:solidFill>
              </a:rPr>
              <a:t>Dept. Science Education &amp; Communication</a:t>
            </a:r>
          </a:p>
          <a:p>
            <a:r>
              <a:rPr lang="en-GB" altLang="nl-NL" sz="1400" dirty="0">
                <a:solidFill>
                  <a:schemeClr val="bg1"/>
                </a:solidFill>
              </a:rPr>
              <a:t>TU Delft, The Netherlands</a:t>
            </a:r>
            <a:endParaRPr lang="nl-NL" alt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6" y="-59267"/>
            <a:ext cx="7611533" cy="570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5005" y="4322896"/>
            <a:ext cx="7106464" cy="857250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5" name="Picture 2" descr="D:\mvandersanden\My Documents\My Pictures\2019-06-23 Update Iphone 23.6.2019\Update Iphone 23.6.2019 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65" y="-59267"/>
            <a:ext cx="7611533" cy="570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8439150" y="6297613"/>
            <a:ext cx="539750" cy="252412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72FC8A81-CEA5-4209-B82E-436A1B1CFD68}" type="slidenum">
              <a:rPr lang="nl-NL" altLang="en-US" sz="1300" smtClean="0">
                <a:solidFill>
                  <a:schemeClr val="tx2"/>
                </a:solidFill>
              </a:rPr>
              <a:pPr/>
              <a:t>10</a:t>
            </a:fld>
            <a:endParaRPr lang="nl-NL" altLang="en-US" sz="1300" smtClean="0">
              <a:solidFill>
                <a:schemeClr val="tx2"/>
              </a:solidFill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78" y="-179572"/>
            <a:ext cx="8343054" cy="58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78" y="-364742"/>
            <a:ext cx="8942635" cy="619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6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878" y="-162374"/>
            <a:ext cx="7749322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Transdisciplinary communication &amp; learning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4651373" y="1941061"/>
            <a:ext cx="1221245" cy="12411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200000">
            <a:off x="3245842" y="1253743"/>
            <a:ext cx="2605017" cy="2673545"/>
          </a:xfrm>
          <a:prstGeom prst="ellips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26048" y="562145"/>
            <a:ext cx="4102811" cy="4456746"/>
          </a:xfrm>
          <a:prstGeom prst="ellipse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58519">
            <a:off x="4655691" y="1951165"/>
            <a:ext cx="1221242" cy="1241114"/>
          </a:xfrm>
          <a:prstGeom prst="ellipse">
            <a:avLst/>
          </a:prstGeom>
          <a:solidFill>
            <a:srgbClr val="FFC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58519">
            <a:off x="4648338" y="1241501"/>
            <a:ext cx="2617840" cy="2660442"/>
          </a:xfrm>
          <a:prstGeom prst="ellipse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1585476">
            <a:off x="4624098" y="473332"/>
            <a:ext cx="4403706" cy="4454531"/>
          </a:xfrm>
          <a:prstGeom prst="ellipse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69270" y="2277879"/>
            <a:ext cx="11015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transdisciplinary</a:t>
            </a:r>
          </a:p>
          <a:p>
            <a:pPr algn="ctr"/>
            <a:r>
              <a:rPr lang="en-US" sz="1000" dirty="0" smtClean="0"/>
              <a:t>co-design </a:t>
            </a:r>
          </a:p>
          <a:p>
            <a:pPr algn="ctr"/>
            <a:r>
              <a:rPr lang="en-US" sz="1000" dirty="0" smtClean="0"/>
              <a:t>for education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0134" y="2274784"/>
            <a:ext cx="10294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t</a:t>
            </a:r>
            <a:r>
              <a:rPr lang="en-US" sz="1000" dirty="0" smtClean="0"/>
              <a:t>ransformative </a:t>
            </a:r>
          </a:p>
          <a:p>
            <a:pPr algn="ctr"/>
            <a:r>
              <a:rPr lang="en-US" sz="1000" dirty="0"/>
              <a:t>i</a:t>
            </a:r>
            <a:r>
              <a:rPr lang="en-US" sz="1000" dirty="0" smtClean="0"/>
              <a:t>nnovations</a:t>
            </a:r>
            <a:endParaRPr lang="en-US" sz="1000" dirty="0"/>
          </a:p>
          <a:p>
            <a:pPr algn="ctr"/>
            <a:r>
              <a:rPr lang="en-US" sz="1000" dirty="0" smtClean="0"/>
              <a:t>in education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00177" y="2305126"/>
            <a:ext cx="11015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transdisciplinary</a:t>
            </a:r>
          </a:p>
          <a:p>
            <a:pPr algn="ctr"/>
            <a:r>
              <a:rPr lang="en-US" sz="1000" dirty="0" smtClean="0"/>
              <a:t>co-design </a:t>
            </a:r>
          </a:p>
          <a:p>
            <a:pPr algn="ctr"/>
            <a:r>
              <a:rPr lang="en-US" sz="1000" dirty="0" smtClean="0"/>
              <a:t>for society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84799" y="2316153"/>
            <a:ext cx="10294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t</a:t>
            </a:r>
            <a:r>
              <a:rPr lang="en-US" sz="1000" dirty="0" smtClean="0"/>
              <a:t>ransformative </a:t>
            </a:r>
          </a:p>
          <a:p>
            <a:pPr algn="ctr"/>
            <a:r>
              <a:rPr lang="en-US" sz="1000" dirty="0" smtClean="0"/>
              <a:t>innovations</a:t>
            </a:r>
          </a:p>
          <a:p>
            <a:pPr algn="ctr"/>
            <a:r>
              <a:rPr lang="en-US" sz="1000" dirty="0" smtClean="0"/>
              <a:t>in society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3118" y="2316153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transdisciplinary </a:t>
            </a:r>
          </a:p>
          <a:p>
            <a:pPr algn="ctr"/>
            <a:r>
              <a:rPr lang="en-US" sz="1000" dirty="0" smtClean="0"/>
              <a:t>learning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50165"/>
            <a:ext cx="1669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Dept. Science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Education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&amp; Communication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10" y="0"/>
            <a:ext cx="8914211" cy="5143500"/>
          </a:xfrm>
        </p:spPr>
      </p:pic>
      <p:sp>
        <p:nvSpPr>
          <p:cNvPr id="5" name="TextBox 4"/>
          <p:cNvSpPr txBox="1"/>
          <p:nvPr/>
        </p:nvSpPr>
        <p:spPr>
          <a:xfrm>
            <a:off x="1763106" y="392045"/>
            <a:ext cx="442300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Future of science communication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its impact?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uman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ollaborative transdisciplinary learning</a:t>
            </a:r>
          </a:p>
          <a:p>
            <a:pPr marL="285750" indent="-285750" algn="ctr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nl-NL" dirty="0" smtClean="0"/>
              <a:t>Share with you</a:t>
            </a:r>
            <a:endParaRPr lang="nl-NL" altLang="nl-NL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03860" y="1275160"/>
            <a:ext cx="5075634" cy="3374231"/>
          </a:xfrm>
        </p:spPr>
        <p:txBody>
          <a:bodyPr>
            <a:normAutofit fontScale="85000" lnSpcReduction="20000"/>
          </a:bodyPr>
          <a:lstStyle/>
          <a:p>
            <a:r>
              <a:rPr lang="en-GB" altLang="nl-NL" dirty="0" smtClean="0"/>
              <a:t>Science communication is an emergent dynamic element for change in the network of science and society through which…</a:t>
            </a:r>
          </a:p>
          <a:p>
            <a:endParaRPr lang="en-GB" altLang="nl-NL" dirty="0" smtClean="0"/>
          </a:p>
          <a:p>
            <a:r>
              <a:rPr lang="en-GB" altLang="nl-NL" dirty="0" smtClean="0"/>
              <a:t>we learn collaboratively…</a:t>
            </a:r>
          </a:p>
          <a:p>
            <a:endParaRPr lang="en-GB" altLang="nl-NL" dirty="0" smtClean="0"/>
          </a:p>
          <a:p>
            <a:r>
              <a:rPr lang="en-GB" altLang="nl-NL" dirty="0" smtClean="0"/>
              <a:t>and which enables or hinders us to build bridges between people who built new futures.   </a:t>
            </a:r>
            <a:endParaRPr lang="nl-NL" altLang="nl-NL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B0C59FF-DC94-4301-ABBF-6EA817F941B4}" type="slidenum">
              <a:rPr lang="nl-NL" altLang="en-US" sz="975">
                <a:solidFill>
                  <a:schemeClr val="tx2"/>
                </a:solidFill>
              </a:rPr>
              <a:pPr/>
              <a:t>13</a:t>
            </a:fld>
            <a:endParaRPr lang="nl-NL" altLang="en-US" sz="975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100"/>
              <a:t>Science Communication Ecosystem    </a:t>
            </a:r>
            <a:endParaRPr lang="nl-NL" altLang="nl-NL" sz="21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lnSpc>
                <a:spcPts val="1875"/>
              </a:lnSpc>
              <a:buClr>
                <a:schemeClr val="tx2"/>
              </a:buClr>
              <a:buChar char="•"/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ABE8895-4C6F-4D48-B6D3-34C8F05A297A}" type="slidenum">
              <a:rPr lang="nl-NL" altLang="nl-NL" sz="975">
                <a:solidFill>
                  <a:schemeClr val="tx2"/>
                </a:solidFill>
              </a:rPr>
              <a:pPr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nl-NL" altLang="nl-NL" sz="975">
              <a:solidFill>
                <a:schemeClr val="tx2"/>
              </a:solidFill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552701" y="2793251"/>
            <a:ext cx="215475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>
                <a:solidFill>
                  <a:srgbClr val="0070C0"/>
                </a:solidFill>
              </a:rPr>
              <a:t>science &amp; technology</a:t>
            </a:r>
            <a:endParaRPr lang="nl-NL" altLang="nl-NL" sz="165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26644" y="2699191"/>
            <a:ext cx="42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7423548" y="2765866"/>
            <a:ext cx="82541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>
                <a:solidFill>
                  <a:srgbClr val="0070C0"/>
                </a:solidFill>
              </a:rPr>
              <a:t>society</a:t>
            </a:r>
            <a:endParaRPr lang="nl-NL" altLang="nl-NL" sz="1650">
              <a:solidFill>
                <a:srgbClr val="0070C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67525" y="1756216"/>
            <a:ext cx="0" cy="1293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7394972" y="2353910"/>
            <a:ext cx="6864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musea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nl-NL" altLang="nl-NL" sz="1350"/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7410451" y="1914569"/>
            <a:ext cx="83067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dialogue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058841" y="2344385"/>
            <a:ext cx="0" cy="310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50494" y="2580129"/>
            <a:ext cx="3250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67188" y="2359864"/>
            <a:ext cx="0" cy="273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Box 22"/>
          <p:cNvSpPr txBox="1">
            <a:spLocks noChangeArrowheads="1"/>
          </p:cNvSpPr>
          <p:nvPr/>
        </p:nvSpPr>
        <p:spPr bwMode="auto">
          <a:xfrm>
            <a:off x="2722960" y="3480241"/>
            <a:ext cx="33277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collaboration (inter&amp;trans, public private)</a:t>
            </a:r>
            <a:endParaRPr lang="nl-NL" altLang="nl-NL" sz="135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462588" y="2351528"/>
            <a:ext cx="0" cy="1128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38738" y="2888501"/>
            <a:ext cx="14585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65057" y="2807538"/>
            <a:ext cx="10263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Box 30"/>
          <p:cNvSpPr txBox="1">
            <a:spLocks noChangeArrowheads="1"/>
          </p:cNvSpPr>
          <p:nvPr/>
        </p:nvSpPr>
        <p:spPr bwMode="auto">
          <a:xfrm>
            <a:off x="6999685" y="1432366"/>
            <a:ext cx="173791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(in)formal education</a:t>
            </a:r>
            <a:endParaRPr lang="nl-NL" altLang="nl-NL" sz="135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383066" y="2059826"/>
            <a:ext cx="0" cy="725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12419" y="2507501"/>
            <a:ext cx="15132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1" name="TextBox 2"/>
          <p:cNvSpPr txBox="1">
            <a:spLocks noChangeArrowheads="1"/>
          </p:cNvSpPr>
          <p:nvPr/>
        </p:nvSpPr>
        <p:spPr bwMode="auto">
          <a:xfrm>
            <a:off x="2331245" y="2041966"/>
            <a:ext cx="15921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amongst scientists</a:t>
            </a:r>
            <a:endParaRPr lang="nl-NL" altLang="nl-NL" sz="135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73404" y="2739672"/>
            <a:ext cx="0" cy="423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TextBox 5"/>
          <p:cNvSpPr txBox="1">
            <a:spLocks noChangeArrowheads="1"/>
          </p:cNvSpPr>
          <p:nvPr/>
        </p:nvSpPr>
        <p:spPr bwMode="auto">
          <a:xfrm>
            <a:off x="5460207" y="3101622"/>
            <a:ext cx="973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innovation</a:t>
            </a:r>
            <a:endParaRPr lang="nl-NL" altLang="nl-NL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38738" y="2580128"/>
            <a:ext cx="1026319" cy="4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2133645"/>
            <a:ext cx="0" cy="9155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TextBox 11"/>
          <p:cNvSpPr txBox="1">
            <a:spLocks noChangeArrowheads="1"/>
          </p:cNvSpPr>
          <p:nvPr/>
        </p:nvSpPr>
        <p:spPr bwMode="auto">
          <a:xfrm>
            <a:off x="4829175" y="1427603"/>
            <a:ext cx="1374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policy &amp; politics</a:t>
            </a:r>
            <a:endParaRPr lang="nl-NL" altLang="nl-NL" sz="135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834063" y="2336051"/>
            <a:ext cx="1391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91375" y="2221751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43738" y="2290807"/>
            <a:ext cx="7024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479006" y="2475354"/>
            <a:ext cx="7965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87354" y="2402726"/>
            <a:ext cx="0" cy="194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71850" y="2569413"/>
            <a:ext cx="3238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25429" y="2445589"/>
            <a:ext cx="0" cy="2309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48276" y="3325460"/>
            <a:ext cx="336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16141" y="3270691"/>
            <a:ext cx="0" cy="207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17344" y="3374276"/>
            <a:ext cx="114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533775" y="2507501"/>
            <a:ext cx="215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416154" y="2259851"/>
            <a:ext cx="748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40041" y="2190795"/>
            <a:ext cx="0" cy="211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045869" y="1696685"/>
            <a:ext cx="0" cy="12584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2850357" y="1697876"/>
            <a:ext cx="16289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industry &amp; services</a:t>
            </a:r>
            <a:endParaRPr lang="nl-NL" altLang="nl-NL" sz="135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14900" y="2181270"/>
            <a:ext cx="10489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3" idx="3"/>
          </p:cNvCxnSpPr>
          <p:nvPr/>
        </p:nvCxnSpPr>
        <p:spPr>
          <a:xfrm flipV="1">
            <a:off x="4430317" y="1834797"/>
            <a:ext cx="787003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29175" y="1657395"/>
            <a:ext cx="0" cy="323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86300" y="1920522"/>
            <a:ext cx="452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25904" y="2655139"/>
            <a:ext cx="0" cy="825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97316" y="3325460"/>
            <a:ext cx="12430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529513" y="3152820"/>
            <a:ext cx="0" cy="4548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94972" y="3540963"/>
            <a:ext cx="8905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718823" y="3163535"/>
            <a:ext cx="0" cy="485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97379" y="3469526"/>
            <a:ext cx="476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893844" y="3406423"/>
            <a:ext cx="0" cy="3405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331244" y="2633707"/>
            <a:ext cx="1147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507457" y="2475354"/>
            <a:ext cx="0" cy="1065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183607" y="2739672"/>
            <a:ext cx="4452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Straight Connector 5119"/>
          <p:cNvCxnSpPr/>
          <p:nvPr/>
        </p:nvCxnSpPr>
        <p:spPr>
          <a:xfrm>
            <a:off x="2237185" y="2402726"/>
            <a:ext cx="0" cy="760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Straight Connector 5129"/>
          <p:cNvCxnSpPr/>
          <p:nvPr/>
        </p:nvCxnSpPr>
        <p:spPr>
          <a:xfrm>
            <a:off x="4686300" y="2633707"/>
            <a:ext cx="0" cy="79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Straight Connector 5131"/>
          <p:cNvCxnSpPr/>
          <p:nvPr/>
        </p:nvCxnSpPr>
        <p:spPr>
          <a:xfrm flipH="1">
            <a:off x="1589485" y="2915885"/>
            <a:ext cx="741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5" name="Straight Connector 5134"/>
          <p:cNvCxnSpPr/>
          <p:nvPr/>
        </p:nvCxnSpPr>
        <p:spPr>
          <a:xfrm>
            <a:off x="7637861" y="3217113"/>
            <a:ext cx="14311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TextBox 5137"/>
          <p:cNvSpPr txBox="1">
            <a:spLocks noChangeArrowheads="1"/>
          </p:cNvSpPr>
          <p:nvPr/>
        </p:nvSpPr>
        <p:spPr bwMode="auto">
          <a:xfrm>
            <a:off x="5533211" y="1868680"/>
            <a:ext cx="12774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 dirty="0"/>
              <a:t>citizen science</a:t>
            </a:r>
            <a:endParaRPr lang="nl-NL" altLang="nl-NL" sz="1350" dirty="0"/>
          </a:p>
        </p:txBody>
      </p:sp>
      <p:cxnSp>
        <p:nvCxnSpPr>
          <p:cNvPr id="5144" name="Straight Connector 5143"/>
          <p:cNvCxnSpPr/>
          <p:nvPr/>
        </p:nvCxnSpPr>
        <p:spPr>
          <a:xfrm flipV="1">
            <a:off x="4600575" y="1540713"/>
            <a:ext cx="0" cy="1076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Straight Connector 5146"/>
          <p:cNvCxnSpPr/>
          <p:nvPr/>
        </p:nvCxnSpPr>
        <p:spPr>
          <a:xfrm>
            <a:off x="6401991" y="1834797"/>
            <a:ext cx="641747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4" name="Straight Connector 5153"/>
          <p:cNvCxnSpPr/>
          <p:nvPr/>
        </p:nvCxnSpPr>
        <p:spPr>
          <a:xfrm flipH="1">
            <a:off x="4113610" y="3217113"/>
            <a:ext cx="661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6" name="Straight Connector 5155"/>
          <p:cNvCxnSpPr/>
          <p:nvPr/>
        </p:nvCxnSpPr>
        <p:spPr>
          <a:xfrm>
            <a:off x="4275535" y="3115910"/>
            <a:ext cx="0" cy="3643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8" name="Straight Connector 5157"/>
          <p:cNvCxnSpPr/>
          <p:nvPr/>
        </p:nvCxnSpPr>
        <p:spPr>
          <a:xfrm flipH="1">
            <a:off x="3749279" y="3325460"/>
            <a:ext cx="695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0" name="Straight Connector 5159"/>
          <p:cNvCxnSpPr/>
          <p:nvPr/>
        </p:nvCxnSpPr>
        <p:spPr>
          <a:xfrm>
            <a:off x="4167188" y="3152820"/>
            <a:ext cx="0" cy="316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1" name="TextBox 5160"/>
          <p:cNvSpPr txBox="1">
            <a:spLocks noChangeArrowheads="1"/>
          </p:cNvSpPr>
          <p:nvPr/>
        </p:nvSpPr>
        <p:spPr bwMode="auto">
          <a:xfrm>
            <a:off x="3877270" y="4124046"/>
            <a:ext cx="53287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900" dirty="0" smtClean="0"/>
              <a:t>(Kalmar &amp; Stenfert, 2020; Van </a:t>
            </a:r>
            <a:r>
              <a:rPr lang="en-GB" altLang="nl-NL" sz="900" dirty="0"/>
              <a:t>der Sanden &amp; Flipse, 2015; Davies &amp; Horst, 2016; Trench et al, 2018)</a:t>
            </a:r>
            <a:endParaRPr lang="nl-NL" altLang="nl-NL" sz="900" dirty="0"/>
          </a:p>
        </p:txBody>
      </p:sp>
      <p:sp>
        <p:nvSpPr>
          <p:cNvPr id="5163" name="TextBox 5162"/>
          <p:cNvSpPr txBox="1">
            <a:spLocks noChangeArrowheads="1"/>
          </p:cNvSpPr>
          <p:nvPr/>
        </p:nvSpPr>
        <p:spPr bwMode="auto">
          <a:xfrm>
            <a:off x="7908132" y="2558697"/>
            <a:ext cx="64953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media</a:t>
            </a:r>
            <a:endParaRPr lang="nl-NL" altLang="nl-NL" sz="1350"/>
          </a:p>
        </p:txBody>
      </p:sp>
      <p:sp>
        <p:nvSpPr>
          <p:cNvPr id="7" name="Rounded Rectangle 6"/>
          <p:cNvSpPr/>
          <p:nvPr/>
        </p:nvSpPr>
        <p:spPr>
          <a:xfrm>
            <a:off x="2237185" y="1320800"/>
            <a:ext cx="3813481" cy="2743200"/>
          </a:xfrm>
          <a:prstGeom prst="round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  <p:bldP spid="5128" grpId="0"/>
      <p:bldP spid="5129" grpId="0"/>
      <p:bldP spid="5133" grpId="0"/>
      <p:bldP spid="5137" grpId="0"/>
      <p:bldP spid="5141" grpId="0"/>
      <p:bldP spid="5143" grpId="0"/>
      <p:bldP spid="5146" grpId="0"/>
      <p:bldP spid="43" grpId="0"/>
      <p:bldP spid="5138" grpId="0"/>
      <p:bldP spid="5161" grpId="0"/>
      <p:bldP spid="516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21" y="705852"/>
            <a:ext cx="3486150" cy="3486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71" y="1283117"/>
            <a:ext cx="3773120" cy="2510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221" y="437198"/>
            <a:ext cx="7567779" cy="4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03860" y="1275160"/>
            <a:ext cx="5075634" cy="3374231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altLang="nl-NL" dirty="0" smtClean="0"/>
              <a:t>Science communication is an emergent dynamic element for change in the network of science and society through which…</a:t>
            </a:r>
          </a:p>
          <a:p>
            <a:pPr>
              <a:defRPr/>
            </a:pPr>
            <a:endParaRPr lang="en-GB" altLang="nl-NL" dirty="0" smtClean="0"/>
          </a:p>
          <a:p>
            <a:pPr>
              <a:defRPr/>
            </a:pPr>
            <a:r>
              <a:rPr lang="en-GB" altLang="nl-NL" dirty="0" smtClean="0">
                <a:solidFill>
                  <a:schemeClr val="bg1">
                    <a:lumMod val="65000"/>
                  </a:schemeClr>
                </a:solidFill>
              </a:rPr>
              <a:t>we learn collaboratively…</a:t>
            </a:r>
          </a:p>
          <a:p>
            <a:pPr>
              <a:defRPr/>
            </a:pPr>
            <a:endParaRPr lang="en-GB" altLang="nl-NL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GB" altLang="nl-NL" dirty="0" smtClean="0">
                <a:solidFill>
                  <a:schemeClr val="bg1">
                    <a:lumMod val="65000"/>
                  </a:schemeClr>
                </a:solidFill>
              </a:rPr>
              <a:t>and which enables or hinders us to build bridges between people.  </a:t>
            </a:r>
            <a:endParaRPr lang="nl-NL" altLang="nl-NL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BCA16B-34E1-4BE4-9915-6B8FEEBCD1F8}" type="slidenum">
              <a:rPr lang="nl-NL" altLang="en-US" sz="975">
                <a:solidFill>
                  <a:schemeClr val="tx2"/>
                </a:solidFill>
              </a:rPr>
              <a:pPr/>
              <a:t>16</a:t>
            </a:fld>
            <a:endParaRPr lang="nl-NL" altLang="en-US" sz="975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NL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100" dirty="0"/>
              <a:t>Variate heartbeat of </a:t>
            </a:r>
            <a:r>
              <a:rPr lang="en-GB" altLang="nl-NL" sz="2100" dirty="0" smtClean="0"/>
              <a:t>interaction in convergence</a:t>
            </a:r>
            <a:endParaRPr lang="nl-NL" altLang="nl-NL" sz="2100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1374C46-7A09-467F-9086-C0759089627C}" type="slidenum">
              <a:rPr lang="nl-NL" altLang="en-US" sz="975">
                <a:solidFill>
                  <a:schemeClr val="tx2"/>
                </a:solidFill>
              </a:rPr>
              <a:pPr/>
              <a:t>17</a:t>
            </a:fld>
            <a:endParaRPr lang="nl-NL" altLang="en-US" sz="975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13360" y="2787254"/>
            <a:ext cx="6217444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1977629" y="3801666"/>
            <a:ext cx="106048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nl-NL" sz="1650"/>
              <a:t>upstream</a:t>
            </a:r>
            <a:endParaRPr lang="nl-NL" altLang="nl-NL" sz="1650"/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3926681" y="3814763"/>
            <a:ext cx="116788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nl-NL" sz="1650"/>
              <a:t>midstream</a:t>
            </a:r>
            <a:endParaRPr lang="nl-NL" altLang="nl-NL" sz="1650"/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6411516" y="3813573"/>
            <a:ext cx="133299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nl-NL" sz="1650"/>
              <a:t>downstream</a:t>
            </a:r>
            <a:endParaRPr lang="nl-NL" altLang="nl-NL" sz="1650"/>
          </a:p>
        </p:txBody>
      </p:sp>
      <p:sp>
        <p:nvSpPr>
          <p:cNvPr id="15" name="Cloud 14"/>
          <p:cNvSpPr/>
          <p:nvPr/>
        </p:nvSpPr>
        <p:spPr>
          <a:xfrm>
            <a:off x="5979319" y="1869281"/>
            <a:ext cx="2130029" cy="1782366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 dirty="0"/>
          </a:p>
        </p:txBody>
      </p:sp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1877616" y="2409826"/>
            <a:ext cx="1092994" cy="756047"/>
            <a:chOff x="471488" y="3213100"/>
            <a:chExt cx="1457325" cy="1008063"/>
          </a:xfrm>
        </p:grpSpPr>
        <p:sp>
          <p:nvSpPr>
            <p:cNvPr id="12" name="Cloud 11"/>
            <p:cNvSpPr/>
            <p:nvPr/>
          </p:nvSpPr>
          <p:spPr>
            <a:xfrm>
              <a:off x="471488" y="3213100"/>
              <a:ext cx="1457325" cy="1008063"/>
            </a:xfrm>
            <a:prstGeom prst="cloud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350" dirty="0"/>
            </a:p>
          </p:txBody>
        </p:sp>
        <p:sp>
          <p:nvSpPr>
            <p:cNvPr id="9234" name="TextBox 10"/>
            <p:cNvSpPr txBox="1">
              <a:spLocks noChangeArrowheads="1"/>
            </p:cNvSpPr>
            <p:nvPr/>
          </p:nvSpPr>
          <p:spPr bwMode="auto">
            <a:xfrm>
              <a:off x="900113" y="3429000"/>
              <a:ext cx="761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nl-NL" sz="1650"/>
                <a:t>idea</a:t>
              </a:r>
              <a:endParaRPr lang="nl-NL" altLang="nl-NL" sz="16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40833" y="2118049"/>
            <a:ext cx="1936307" cy="1339450"/>
            <a:chOff x="2954217" y="2824065"/>
            <a:chExt cx="2581743" cy="1785933"/>
          </a:xfrm>
          <a:blipFill>
            <a:blip r:embed="rId4"/>
            <a:tile tx="0" ty="0" sx="100000" sy="100000" flip="none" algn="tl"/>
          </a:blipFill>
        </p:grpSpPr>
        <p:sp>
          <p:nvSpPr>
            <p:cNvPr id="14" name="Cloud 13"/>
            <p:cNvSpPr/>
            <p:nvPr/>
          </p:nvSpPr>
          <p:spPr>
            <a:xfrm>
              <a:off x="2954217" y="2824065"/>
              <a:ext cx="2581743" cy="1785933"/>
            </a:xfrm>
            <a:prstGeom prst="cloud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/>
                <a:t>innovation</a:t>
              </a:r>
              <a:endParaRPr lang="nl-NL" sz="135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11072" y="3501588"/>
              <a:ext cx="1297791" cy="40010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350" dirty="0"/>
                <a:t>innovation</a:t>
              </a:r>
              <a:endParaRPr lang="nl-NL" sz="1350" dirty="0"/>
            </a:p>
          </p:txBody>
        </p:sp>
      </p:grpSp>
      <p:sp>
        <p:nvSpPr>
          <p:cNvPr id="9227" name="TextBox 17"/>
          <p:cNvSpPr txBox="1">
            <a:spLocks noChangeArrowheads="1"/>
          </p:cNvSpPr>
          <p:nvPr/>
        </p:nvSpPr>
        <p:spPr bwMode="auto">
          <a:xfrm>
            <a:off x="6582967" y="2578894"/>
            <a:ext cx="82541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nl-NL" sz="1650"/>
              <a:t>society</a:t>
            </a:r>
            <a:endParaRPr lang="nl-NL" altLang="nl-NL" sz="1650"/>
          </a:p>
        </p:txBody>
      </p:sp>
      <p:sp>
        <p:nvSpPr>
          <p:cNvPr id="21" name="Freeform 20"/>
          <p:cNvSpPr/>
          <p:nvPr/>
        </p:nvSpPr>
        <p:spPr>
          <a:xfrm>
            <a:off x="2015133" y="928690"/>
            <a:ext cx="817959" cy="778669"/>
          </a:xfrm>
          <a:custGeom>
            <a:avLst/>
            <a:gdLst>
              <a:gd name="connsiteX0" fmla="*/ 0 w 1089476"/>
              <a:gd name="connsiteY0" fmla="*/ 564858 h 1038641"/>
              <a:gd name="connsiteX1" fmla="*/ 382137 w 1089476"/>
              <a:gd name="connsiteY1" fmla="*/ 564858 h 1038641"/>
              <a:gd name="connsiteX2" fmla="*/ 491319 w 1089476"/>
              <a:gd name="connsiteY2" fmla="*/ 428381 h 1038641"/>
              <a:gd name="connsiteX3" fmla="*/ 532263 w 1089476"/>
              <a:gd name="connsiteY3" fmla="*/ 619449 h 1038641"/>
              <a:gd name="connsiteX4" fmla="*/ 655092 w 1089476"/>
              <a:gd name="connsiteY4" fmla="*/ 5300 h 1038641"/>
              <a:gd name="connsiteX5" fmla="*/ 627797 w 1089476"/>
              <a:gd name="connsiteY5" fmla="*/ 1028882 h 1038641"/>
              <a:gd name="connsiteX6" fmla="*/ 696036 w 1089476"/>
              <a:gd name="connsiteY6" fmla="*/ 523915 h 1038641"/>
              <a:gd name="connsiteX7" fmla="*/ 805218 w 1089476"/>
              <a:gd name="connsiteY7" fmla="*/ 564858 h 1038641"/>
              <a:gd name="connsiteX8" fmla="*/ 1064525 w 1089476"/>
              <a:gd name="connsiteY8" fmla="*/ 592154 h 1038641"/>
              <a:gd name="connsiteX9" fmla="*/ 1064525 w 1089476"/>
              <a:gd name="connsiteY9" fmla="*/ 578506 h 103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9476" h="1038641">
                <a:moveTo>
                  <a:pt x="0" y="564858"/>
                </a:moveTo>
                <a:cubicBezTo>
                  <a:pt x="150125" y="576231"/>
                  <a:pt x="300251" y="587604"/>
                  <a:pt x="382137" y="564858"/>
                </a:cubicBezTo>
                <a:cubicBezTo>
                  <a:pt x="464023" y="542112"/>
                  <a:pt x="466298" y="419283"/>
                  <a:pt x="491319" y="428381"/>
                </a:cubicBezTo>
                <a:cubicBezTo>
                  <a:pt x="516340" y="437479"/>
                  <a:pt x="504968" y="689962"/>
                  <a:pt x="532263" y="619449"/>
                </a:cubicBezTo>
                <a:cubicBezTo>
                  <a:pt x="559558" y="548936"/>
                  <a:pt x="639170" y="-62939"/>
                  <a:pt x="655092" y="5300"/>
                </a:cubicBezTo>
                <a:cubicBezTo>
                  <a:pt x="671014" y="73539"/>
                  <a:pt x="620973" y="942446"/>
                  <a:pt x="627797" y="1028882"/>
                </a:cubicBezTo>
                <a:cubicBezTo>
                  <a:pt x="634621" y="1115318"/>
                  <a:pt x="666466" y="601252"/>
                  <a:pt x="696036" y="523915"/>
                </a:cubicBezTo>
                <a:cubicBezTo>
                  <a:pt x="725606" y="446578"/>
                  <a:pt x="743803" y="553485"/>
                  <a:pt x="805218" y="564858"/>
                </a:cubicBezTo>
                <a:cubicBezTo>
                  <a:pt x="866633" y="576231"/>
                  <a:pt x="1021307" y="589879"/>
                  <a:pt x="1064525" y="592154"/>
                </a:cubicBezTo>
                <a:cubicBezTo>
                  <a:pt x="1107743" y="594429"/>
                  <a:pt x="1086134" y="586467"/>
                  <a:pt x="1064525" y="57850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sp>
        <p:nvSpPr>
          <p:cNvPr id="22" name="Freeform 21"/>
          <p:cNvSpPr/>
          <p:nvPr/>
        </p:nvSpPr>
        <p:spPr>
          <a:xfrm>
            <a:off x="6502688" y="1081683"/>
            <a:ext cx="1241822" cy="517922"/>
          </a:xfrm>
          <a:custGeom>
            <a:avLst/>
            <a:gdLst>
              <a:gd name="connsiteX0" fmla="*/ 0 w 1089476"/>
              <a:gd name="connsiteY0" fmla="*/ 564858 h 1038641"/>
              <a:gd name="connsiteX1" fmla="*/ 382137 w 1089476"/>
              <a:gd name="connsiteY1" fmla="*/ 564858 h 1038641"/>
              <a:gd name="connsiteX2" fmla="*/ 491319 w 1089476"/>
              <a:gd name="connsiteY2" fmla="*/ 428381 h 1038641"/>
              <a:gd name="connsiteX3" fmla="*/ 532263 w 1089476"/>
              <a:gd name="connsiteY3" fmla="*/ 619449 h 1038641"/>
              <a:gd name="connsiteX4" fmla="*/ 655092 w 1089476"/>
              <a:gd name="connsiteY4" fmla="*/ 5300 h 1038641"/>
              <a:gd name="connsiteX5" fmla="*/ 627797 w 1089476"/>
              <a:gd name="connsiteY5" fmla="*/ 1028882 h 1038641"/>
              <a:gd name="connsiteX6" fmla="*/ 696036 w 1089476"/>
              <a:gd name="connsiteY6" fmla="*/ 523915 h 1038641"/>
              <a:gd name="connsiteX7" fmla="*/ 805218 w 1089476"/>
              <a:gd name="connsiteY7" fmla="*/ 564858 h 1038641"/>
              <a:gd name="connsiteX8" fmla="*/ 1064525 w 1089476"/>
              <a:gd name="connsiteY8" fmla="*/ 592154 h 1038641"/>
              <a:gd name="connsiteX9" fmla="*/ 1064525 w 1089476"/>
              <a:gd name="connsiteY9" fmla="*/ 578506 h 103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9476" h="1038641">
                <a:moveTo>
                  <a:pt x="0" y="564858"/>
                </a:moveTo>
                <a:cubicBezTo>
                  <a:pt x="150125" y="576231"/>
                  <a:pt x="300251" y="587604"/>
                  <a:pt x="382137" y="564858"/>
                </a:cubicBezTo>
                <a:cubicBezTo>
                  <a:pt x="464023" y="542112"/>
                  <a:pt x="466298" y="419283"/>
                  <a:pt x="491319" y="428381"/>
                </a:cubicBezTo>
                <a:cubicBezTo>
                  <a:pt x="516340" y="437479"/>
                  <a:pt x="504968" y="689962"/>
                  <a:pt x="532263" y="619449"/>
                </a:cubicBezTo>
                <a:cubicBezTo>
                  <a:pt x="559558" y="548936"/>
                  <a:pt x="639170" y="-62939"/>
                  <a:pt x="655092" y="5300"/>
                </a:cubicBezTo>
                <a:cubicBezTo>
                  <a:pt x="671014" y="73539"/>
                  <a:pt x="620973" y="942446"/>
                  <a:pt x="627797" y="1028882"/>
                </a:cubicBezTo>
                <a:cubicBezTo>
                  <a:pt x="634621" y="1115318"/>
                  <a:pt x="666466" y="601252"/>
                  <a:pt x="696036" y="523915"/>
                </a:cubicBezTo>
                <a:cubicBezTo>
                  <a:pt x="725606" y="446578"/>
                  <a:pt x="743803" y="553485"/>
                  <a:pt x="805218" y="564858"/>
                </a:cubicBezTo>
                <a:cubicBezTo>
                  <a:pt x="866633" y="576231"/>
                  <a:pt x="1021307" y="589879"/>
                  <a:pt x="1064525" y="592154"/>
                </a:cubicBezTo>
                <a:cubicBezTo>
                  <a:pt x="1107743" y="594429"/>
                  <a:pt x="1086134" y="586467"/>
                  <a:pt x="1064525" y="57850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grpSp>
        <p:nvGrpSpPr>
          <p:cNvPr id="9231" name="Group 29"/>
          <p:cNvGrpSpPr>
            <a:grpSpLocks/>
          </p:cNvGrpSpPr>
          <p:nvPr/>
        </p:nvGrpSpPr>
        <p:grpSpPr bwMode="auto">
          <a:xfrm>
            <a:off x="4069303" y="1076325"/>
            <a:ext cx="857250" cy="528638"/>
            <a:chOff x="3387421" y="1786464"/>
            <a:chExt cx="1142679" cy="704857"/>
          </a:xfrm>
        </p:grpSpPr>
        <p:sp>
          <p:nvSpPr>
            <p:cNvPr id="23" name="Freeform 22"/>
            <p:cNvSpPr/>
            <p:nvPr/>
          </p:nvSpPr>
          <p:spPr>
            <a:xfrm>
              <a:off x="3387421" y="1786464"/>
              <a:ext cx="564991" cy="690569"/>
            </a:xfrm>
            <a:custGeom>
              <a:avLst/>
              <a:gdLst>
                <a:gd name="connsiteX0" fmla="*/ 0 w 1089476"/>
                <a:gd name="connsiteY0" fmla="*/ 564858 h 1038641"/>
                <a:gd name="connsiteX1" fmla="*/ 382137 w 1089476"/>
                <a:gd name="connsiteY1" fmla="*/ 564858 h 1038641"/>
                <a:gd name="connsiteX2" fmla="*/ 491319 w 1089476"/>
                <a:gd name="connsiteY2" fmla="*/ 428381 h 1038641"/>
                <a:gd name="connsiteX3" fmla="*/ 532263 w 1089476"/>
                <a:gd name="connsiteY3" fmla="*/ 619449 h 1038641"/>
                <a:gd name="connsiteX4" fmla="*/ 655092 w 1089476"/>
                <a:gd name="connsiteY4" fmla="*/ 5300 h 1038641"/>
                <a:gd name="connsiteX5" fmla="*/ 627797 w 1089476"/>
                <a:gd name="connsiteY5" fmla="*/ 1028882 h 1038641"/>
                <a:gd name="connsiteX6" fmla="*/ 696036 w 1089476"/>
                <a:gd name="connsiteY6" fmla="*/ 523915 h 1038641"/>
                <a:gd name="connsiteX7" fmla="*/ 805218 w 1089476"/>
                <a:gd name="connsiteY7" fmla="*/ 564858 h 1038641"/>
                <a:gd name="connsiteX8" fmla="*/ 1064525 w 1089476"/>
                <a:gd name="connsiteY8" fmla="*/ 592154 h 1038641"/>
                <a:gd name="connsiteX9" fmla="*/ 1064525 w 1089476"/>
                <a:gd name="connsiteY9" fmla="*/ 578506 h 103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476" h="1038641">
                  <a:moveTo>
                    <a:pt x="0" y="564858"/>
                  </a:moveTo>
                  <a:cubicBezTo>
                    <a:pt x="150125" y="576231"/>
                    <a:pt x="300251" y="587604"/>
                    <a:pt x="382137" y="564858"/>
                  </a:cubicBezTo>
                  <a:cubicBezTo>
                    <a:pt x="464023" y="542112"/>
                    <a:pt x="466298" y="419283"/>
                    <a:pt x="491319" y="428381"/>
                  </a:cubicBezTo>
                  <a:cubicBezTo>
                    <a:pt x="516340" y="437479"/>
                    <a:pt x="504968" y="689962"/>
                    <a:pt x="532263" y="619449"/>
                  </a:cubicBezTo>
                  <a:cubicBezTo>
                    <a:pt x="559558" y="548936"/>
                    <a:pt x="639170" y="-62939"/>
                    <a:pt x="655092" y="5300"/>
                  </a:cubicBezTo>
                  <a:cubicBezTo>
                    <a:pt x="671014" y="73539"/>
                    <a:pt x="620973" y="942446"/>
                    <a:pt x="627797" y="1028882"/>
                  </a:cubicBezTo>
                  <a:cubicBezTo>
                    <a:pt x="634621" y="1115318"/>
                    <a:pt x="666466" y="601252"/>
                    <a:pt x="696036" y="523915"/>
                  </a:cubicBezTo>
                  <a:cubicBezTo>
                    <a:pt x="725606" y="446578"/>
                    <a:pt x="743803" y="553485"/>
                    <a:pt x="805218" y="564858"/>
                  </a:cubicBezTo>
                  <a:cubicBezTo>
                    <a:pt x="866633" y="576231"/>
                    <a:pt x="1021307" y="589879"/>
                    <a:pt x="1064525" y="592154"/>
                  </a:cubicBezTo>
                  <a:cubicBezTo>
                    <a:pt x="1107743" y="594429"/>
                    <a:pt x="1086134" y="586467"/>
                    <a:pt x="1064525" y="5785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35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65109" y="1800751"/>
              <a:ext cx="564991" cy="690570"/>
            </a:xfrm>
            <a:custGeom>
              <a:avLst/>
              <a:gdLst>
                <a:gd name="connsiteX0" fmla="*/ 0 w 1089476"/>
                <a:gd name="connsiteY0" fmla="*/ 564858 h 1038641"/>
                <a:gd name="connsiteX1" fmla="*/ 382137 w 1089476"/>
                <a:gd name="connsiteY1" fmla="*/ 564858 h 1038641"/>
                <a:gd name="connsiteX2" fmla="*/ 491319 w 1089476"/>
                <a:gd name="connsiteY2" fmla="*/ 428381 h 1038641"/>
                <a:gd name="connsiteX3" fmla="*/ 532263 w 1089476"/>
                <a:gd name="connsiteY3" fmla="*/ 619449 h 1038641"/>
                <a:gd name="connsiteX4" fmla="*/ 655092 w 1089476"/>
                <a:gd name="connsiteY4" fmla="*/ 5300 h 1038641"/>
                <a:gd name="connsiteX5" fmla="*/ 627797 w 1089476"/>
                <a:gd name="connsiteY5" fmla="*/ 1028882 h 1038641"/>
                <a:gd name="connsiteX6" fmla="*/ 696036 w 1089476"/>
                <a:gd name="connsiteY6" fmla="*/ 523915 h 1038641"/>
                <a:gd name="connsiteX7" fmla="*/ 805218 w 1089476"/>
                <a:gd name="connsiteY7" fmla="*/ 564858 h 1038641"/>
                <a:gd name="connsiteX8" fmla="*/ 1064525 w 1089476"/>
                <a:gd name="connsiteY8" fmla="*/ 592154 h 1038641"/>
                <a:gd name="connsiteX9" fmla="*/ 1064525 w 1089476"/>
                <a:gd name="connsiteY9" fmla="*/ 578506 h 103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476" h="1038641">
                  <a:moveTo>
                    <a:pt x="0" y="564858"/>
                  </a:moveTo>
                  <a:cubicBezTo>
                    <a:pt x="150125" y="576231"/>
                    <a:pt x="300251" y="587604"/>
                    <a:pt x="382137" y="564858"/>
                  </a:cubicBezTo>
                  <a:cubicBezTo>
                    <a:pt x="464023" y="542112"/>
                    <a:pt x="466298" y="419283"/>
                    <a:pt x="491319" y="428381"/>
                  </a:cubicBezTo>
                  <a:cubicBezTo>
                    <a:pt x="516340" y="437479"/>
                    <a:pt x="504968" y="689962"/>
                    <a:pt x="532263" y="619449"/>
                  </a:cubicBezTo>
                  <a:cubicBezTo>
                    <a:pt x="559558" y="548936"/>
                    <a:pt x="639170" y="-62939"/>
                    <a:pt x="655092" y="5300"/>
                  </a:cubicBezTo>
                  <a:cubicBezTo>
                    <a:pt x="671014" y="73539"/>
                    <a:pt x="620973" y="942446"/>
                    <a:pt x="627797" y="1028882"/>
                  </a:cubicBezTo>
                  <a:cubicBezTo>
                    <a:pt x="634621" y="1115318"/>
                    <a:pt x="666466" y="601252"/>
                    <a:pt x="696036" y="523915"/>
                  </a:cubicBezTo>
                  <a:cubicBezTo>
                    <a:pt x="725606" y="446578"/>
                    <a:pt x="743803" y="553485"/>
                    <a:pt x="805218" y="564858"/>
                  </a:cubicBezTo>
                  <a:cubicBezTo>
                    <a:pt x="866633" y="576231"/>
                    <a:pt x="1021307" y="589879"/>
                    <a:pt x="1064525" y="592154"/>
                  </a:cubicBezTo>
                  <a:cubicBezTo>
                    <a:pt x="1107743" y="594429"/>
                    <a:pt x="1086134" y="586467"/>
                    <a:pt x="1064525" y="5785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22926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nl-NL" sz="3200" dirty="0" smtClean="0"/>
              <a:t>That entails</a:t>
            </a:r>
            <a:r>
              <a:rPr lang="en-NL" altLang="nl-NL" sz="3200" dirty="0" smtClean="0"/>
              <a:t>…</a:t>
            </a:r>
            <a:endParaRPr lang="nl-NL" altLang="nl-NL" sz="32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03860" y="1275160"/>
            <a:ext cx="5075634" cy="3374231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altLang="nl-NL" dirty="0" smtClean="0">
                <a:solidFill>
                  <a:schemeClr val="bg1">
                    <a:lumMod val="65000"/>
                  </a:schemeClr>
                </a:solidFill>
              </a:rPr>
              <a:t>Science communication is an emergent dynamic element for change in the network of science and society through which…</a:t>
            </a:r>
          </a:p>
          <a:p>
            <a:pPr>
              <a:defRPr/>
            </a:pPr>
            <a:endParaRPr lang="en-GB" altLang="nl-NL" dirty="0" smtClean="0"/>
          </a:p>
          <a:p>
            <a:pPr>
              <a:defRPr/>
            </a:pPr>
            <a:r>
              <a:rPr lang="en-GB" altLang="nl-NL" dirty="0" smtClean="0"/>
              <a:t>we learn collaboratively…</a:t>
            </a:r>
          </a:p>
          <a:p>
            <a:pPr>
              <a:defRPr/>
            </a:pPr>
            <a:endParaRPr lang="en-GB" altLang="nl-NL" dirty="0" smtClean="0"/>
          </a:p>
          <a:p>
            <a:pPr>
              <a:defRPr/>
            </a:pPr>
            <a:r>
              <a:rPr lang="en-GB" altLang="nl-NL" dirty="0" smtClean="0">
                <a:solidFill>
                  <a:schemeClr val="bg1">
                    <a:lumMod val="65000"/>
                  </a:schemeClr>
                </a:solidFill>
              </a:rPr>
              <a:t>and which enables or hinders us to build bridges between people.  </a:t>
            </a:r>
            <a:endParaRPr lang="nl-NL" altLang="nl-NL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131F52-ECF5-4970-A533-D3D50C64E58D}" type="slidenum">
              <a:rPr lang="nl-NL" altLang="en-US" sz="975">
                <a:solidFill>
                  <a:schemeClr val="tx2"/>
                </a:solidFill>
              </a:rPr>
              <a:pPr/>
              <a:t>18</a:t>
            </a:fld>
            <a:endParaRPr lang="nl-NL" altLang="en-US" sz="975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100" dirty="0"/>
              <a:t>Social learning (Wenger, 2000)</a:t>
            </a:r>
            <a:endParaRPr lang="nl-NL" altLang="nl-NL" sz="2100" dirty="0"/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ts val="1875"/>
              </a:lnSpc>
              <a:buClr>
                <a:schemeClr val="tx2"/>
              </a:buClr>
              <a:buChar char="•"/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545195F-5DED-41A6-92EB-597838CB159E}" type="slidenum">
              <a:rPr lang="nl-NL" altLang="nl-NL" sz="975">
                <a:solidFill>
                  <a:schemeClr val="tx2"/>
                </a:solidFill>
              </a:rPr>
              <a:pPr>
                <a:lnSpc>
                  <a:spcPct val="100000"/>
                </a:lnSpc>
                <a:buClrTx/>
                <a:buFontTx/>
                <a:buNone/>
              </a:pPr>
              <a:t>19</a:t>
            </a:fld>
            <a:endParaRPr lang="nl-NL" altLang="nl-NL" sz="975">
              <a:solidFill>
                <a:schemeClr val="tx2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074466" y="1458744"/>
            <a:ext cx="615672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 dirty="0"/>
              <a:t>“ […] whenever the two are in close tension and either starts pulling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 dirty="0"/>
              <a:t>the other, learning takes place. Learning so defined is an interplay between social competence and personal experience. It is a dynamic, two-fold relationship between people and the social learning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 dirty="0"/>
              <a:t>systems in which they participate</a:t>
            </a:r>
            <a:r>
              <a:rPr lang="en-GB" altLang="nl-NL" sz="1350" dirty="0">
                <a:solidFill>
                  <a:schemeClr val="tx2"/>
                </a:solidFill>
              </a:rPr>
              <a:t>. It combines </a:t>
            </a:r>
            <a:r>
              <a:rPr lang="en-GB" altLang="nl-NL" sz="1350" u="sng" dirty="0">
                <a:solidFill>
                  <a:schemeClr val="tx2"/>
                </a:solidFill>
              </a:rPr>
              <a:t>personal transformation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 dirty="0">
                <a:solidFill>
                  <a:schemeClr val="tx2"/>
                </a:solidFill>
              </a:rPr>
              <a:t>with the </a:t>
            </a:r>
            <a:r>
              <a:rPr lang="en-GB" altLang="nl-NL" sz="1350" u="sng" dirty="0">
                <a:solidFill>
                  <a:schemeClr val="tx2"/>
                </a:solidFill>
              </a:rPr>
              <a:t>evolution of social structures</a:t>
            </a:r>
            <a:r>
              <a:rPr lang="en-GB" altLang="nl-NL" sz="1350" dirty="0"/>
              <a:t>.”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8607" y="3252163"/>
            <a:ext cx="486013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nl-NL" sz="1350" dirty="0"/>
              <a:t>Seen from a collaboration point of view, science communication (social learning) up &amp; midstream morphs a collaborative identity and ability that may enable or hinder downstream engagement processes and </a:t>
            </a:r>
            <a:r>
              <a:rPr lang="en-GB" altLang="nl-NL" sz="1350" i="1" dirty="0"/>
              <a:t>vice versa </a:t>
            </a:r>
            <a:r>
              <a:rPr lang="en-GB" altLang="nl-NL" sz="1350" dirty="0"/>
              <a:t>! </a:t>
            </a:r>
            <a:endParaRPr lang="nl-NL" altLang="nl-NL" sz="1350" dirty="0"/>
          </a:p>
          <a:p>
            <a:endParaRPr lang="nl-NL" altLang="nl-NL" sz="1350" dirty="0"/>
          </a:p>
        </p:txBody>
      </p:sp>
      <p:sp>
        <p:nvSpPr>
          <p:cNvPr id="3" name="Cloud 2"/>
          <p:cNvSpPr/>
          <p:nvPr/>
        </p:nvSpPr>
        <p:spPr>
          <a:xfrm>
            <a:off x="2020888" y="2797572"/>
            <a:ext cx="6210300" cy="217527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sp>
        <p:nvSpPr>
          <p:cNvPr id="4" name="TextBox 3"/>
          <p:cNvSpPr txBox="1"/>
          <p:nvPr/>
        </p:nvSpPr>
        <p:spPr>
          <a:xfrm>
            <a:off x="2562225" y="988698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ngagement, alignment and imagination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21" y="705852"/>
            <a:ext cx="3486150" cy="3486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71" y="1283117"/>
            <a:ext cx="3773120" cy="2510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221" y="437198"/>
            <a:ext cx="7567779" cy="4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100"/>
              <a:t>Science Communication Ecosystem    </a:t>
            </a:r>
            <a:endParaRPr lang="nl-NL" altLang="nl-NL" sz="21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lnSpc>
                <a:spcPts val="1875"/>
              </a:lnSpc>
              <a:buClr>
                <a:schemeClr val="tx2"/>
              </a:buClr>
              <a:buChar char="•"/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ABE8895-4C6F-4D48-B6D3-34C8F05A297A}" type="slidenum">
              <a:rPr lang="nl-NL" altLang="nl-NL" sz="975">
                <a:solidFill>
                  <a:schemeClr val="tx2"/>
                </a:solidFill>
              </a:rPr>
              <a:pPr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nl-NL" altLang="nl-NL" sz="975">
              <a:solidFill>
                <a:schemeClr val="tx2"/>
              </a:solidFill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552701" y="2269376"/>
            <a:ext cx="215475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>
                <a:solidFill>
                  <a:srgbClr val="0070C0"/>
                </a:solidFill>
              </a:rPr>
              <a:t>science &amp; technology</a:t>
            </a:r>
            <a:endParaRPr lang="nl-NL" altLang="nl-NL" sz="165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26644" y="2175316"/>
            <a:ext cx="42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7423548" y="2241991"/>
            <a:ext cx="82541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>
                <a:solidFill>
                  <a:srgbClr val="0070C0"/>
                </a:solidFill>
              </a:rPr>
              <a:t>society</a:t>
            </a:r>
            <a:endParaRPr lang="nl-NL" altLang="nl-NL" sz="1650">
              <a:solidFill>
                <a:srgbClr val="0070C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67525" y="1232341"/>
            <a:ext cx="0" cy="1293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7394972" y="1830035"/>
            <a:ext cx="6864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musea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nl-NL" altLang="nl-NL" sz="1350"/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7410451" y="1390694"/>
            <a:ext cx="83067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dialogue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058841" y="1820510"/>
            <a:ext cx="0" cy="310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50494" y="2056254"/>
            <a:ext cx="3250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67188" y="1835989"/>
            <a:ext cx="0" cy="273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Box 22"/>
          <p:cNvSpPr txBox="1">
            <a:spLocks noChangeArrowheads="1"/>
          </p:cNvSpPr>
          <p:nvPr/>
        </p:nvSpPr>
        <p:spPr bwMode="auto">
          <a:xfrm>
            <a:off x="2722960" y="2956366"/>
            <a:ext cx="33277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collaboration (inter&amp;trans, public private)</a:t>
            </a:r>
            <a:endParaRPr lang="nl-NL" altLang="nl-NL" sz="135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462588" y="1827653"/>
            <a:ext cx="0" cy="1128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38738" y="2364626"/>
            <a:ext cx="14585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65057" y="2283663"/>
            <a:ext cx="10263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Box 30"/>
          <p:cNvSpPr txBox="1">
            <a:spLocks noChangeArrowheads="1"/>
          </p:cNvSpPr>
          <p:nvPr/>
        </p:nvSpPr>
        <p:spPr bwMode="auto">
          <a:xfrm>
            <a:off x="6999685" y="908491"/>
            <a:ext cx="173791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(in)formal education</a:t>
            </a:r>
            <a:endParaRPr lang="nl-NL" altLang="nl-NL" sz="135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383066" y="1535951"/>
            <a:ext cx="0" cy="725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12419" y="1983626"/>
            <a:ext cx="15132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1" name="TextBox 2"/>
          <p:cNvSpPr txBox="1">
            <a:spLocks noChangeArrowheads="1"/>
          </p:cNvSpPr>
          <p:nvPr/>
        </p:nvSpPr>
        <p:spPr bwMode="auto">
          <a:xfrm>
            <a:off x="2331245" y="1518091"/>
            <a:ext cx="15921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amongst scientists</a:t>
            </a:r>
            <a:endParaRPr lang="nl-NL" altLang="nl-NL" sz="135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73404" y="2215797"/>
            <a:ext cx="0" cy="423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TextBox 5"/>
          <p:cNvSpPr txBox="1">
            <a:spLocks noChangeArrowheads="1"/>
          </p:cNvSpPr>
          <p:nvPr/>
        </p:nvSpPr>
        <p:spPr bwMode="auto">
          <a:xfrm>
            <a:off x="5460207" y="2577747"/>
            <a:ext cx="973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innovation</a:t>
            </a:r>
            <a:endParaRPr lang="nl-NL" altLang="nl-NL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38738" y="2056253"/>
            <a:ext cx="1026319" cy="4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1609770"/>
            <a:ext cx="0" cy="9155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TextBox 11"/>
          <p:cNvSpPr txBox="1">
            <a:spLocks noChangeArrowheads="1"/>
          </p:cNvSpPr>
          <p:nvPr/>
        </p:nvSpPr>
        <p:spPr bwMode="auto">
          <a:xfrm>
            <a:off x="4829175" y="903728"/>
            <a:ext cx="1374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policy &amp; politics</a:t>
            </a:r>
            <a:endParaRPr lang="nl-NL" altLang="nl-NL" sz="135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834063" y="1812176"/>
            <a:ext cx="1391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91375" y="1697876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43738" y="1766932"/>
            <a:ext cx="7024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479006" y="1951479"/>
            <a:ext cx="7965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87354" y="1878851"/>
            <a:ext cx="0" cy="194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71850" y="2045538"/>
            <a:ext cx="3238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25429" y="1921714"/>
            <a:ext cx="0" cy="2309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48276" y="2801585"/>
            <a:ext cx="336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16141" y="2746816"/>
            <a:ext cx="0" cy="207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17344" y="2850401"/>
            <a:ext cx="114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533775" y="1983626"/>
            <a:ext cx="215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416154" y="1735976"/>
            <a:ext cx="748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40041" y="1666920"/>
            <a:ext cx="0" cy="211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045869" y="1172810"/>
            <a:ext cx="0" cy="12584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2850357" y="1174001"/>
            <a:ext cx="16289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industry &amp; services</a:t>
            </a:r>
            <a:endParaRPr lang="nl-NL" altLang="nl-NL" sz="135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14900" y="1657395"/>
            <a:ext cx="10489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3" idx="3"/>
          </p:cNvCxnSpPr>
          <p:nvPr/>
        </p:nvCxnSpPr>
        <p:spPr>
          <a:xfrm flipV="1">
            <a:off x="4430317" y="1310922"/>
            <a:ext cx="787003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29175" y="1133520"/>
            <a:ext cx="0" cy="323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86300" y="1396647"/>
            <a:ext cx="452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25904" y="2131264"/>
            <a:ext cx="0" cy="825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97316" y="2801585"/>
            <a:ext cx="12430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529513" y="2628945"/>
            <a:ext cx="0" cy="4548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94972" y="3017088"/>
            <a:ext cx="8905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718823" y="2639660"/>
            <a:ext cx="0" cy="485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97379" y="2945651"/>
            <a:ext cx="476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893844" y="2882548"/>
            <a:ext cx="0" cy="3405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331244" y="2109832"/>
            <a:ext cx="1147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507457" y="1951479"/>
            <a:ext cx="0" cy="1065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183607" y="2215797"/>
            <a:ext cx="4452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Straight Connector 5119"/>
          <p:cNvCxnSpPr/>
          <p:nvPr/>
        </p:nvCxnSpPr>
        <p:spPr>
          <a:xfrm>
            <a:off x="2237185" y="1878851"/>
            <a:ext cx="0" cy="760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Straight Connector 5129"/>
          <p:cNvCxnSpPr/>
          <p:nvPr/>
        </p:nvCxnSpPr>
        <p:spPr>
          <a:xfrm>
            <a:off x="4686300" y="2109832"/>
            <a:ext cx="0" cy="79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Straight Connector 5131"/>
          <p:cNvCxnSpPr/>
          <p:nvPr/>
        </p:nvCxnSpPr>
        <p:spPr>
          <a:xfrm flipH="1">
            <a:off x="1589485" y="2392010"/>
            <a:ext cx="741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5" name="Straight Connector 5134"/>
          <p:cNvCxnSpPr/>
          <p:nvPr/>
        </p:nvCxnSpPr>
        <p:spPr>
          <a:xfrm>
            <a:off x="7637861" y="2693238"/>
            <a:ext cx="14311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TextBox 5137"/>
          <p:cNvSpPr txBox="1">
            <a:spLocks noChangeArrowheads="1"/>
          </p:cNvSpPr>
          <p:nvPr/>
        </p:nvSpPr>
        <p:spPr bwMode="auto">
          <a:xfrm>
            <a:off x="5533211" y="1344805"/>
            <a:ext cx="12774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 dirty="0"/>
              <a:t>citizen science</a:t>
            </a:r>
            <a:endParaRPr lang="nl-NL" altLang="nl-NL" sz="1350" dirty="0"/>
          </a:p>
        </p:txBody>
      </p:sp>
      <p:cxnSp>
        <p:nvCxnSpPr>
          <p:cNvPr id="5144" name="Straight Connector 5143"/>
          <p:cNvCxnSpPr/>
          <p:nvPr/>
        </p:nvCxnSpPr>
        <p:spPr>
          <a:xfrm flipV="1">
            <a:off x="4600575" y="1016838"/>
            <a:ext cx="0" cy="1076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Straight Connector 5146"/>
          <p:cNvCxnSpPr/>
          <p:nvPr/>
        </p:nvCxnSpPr>
        <p:spPr>
          <a:xfrm>
            <a:off x="6401991" y="1310922"/>
            <a:ext cx="641747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4" name="Straight Connector 5153"/>
          <p:cNvCxnSpPr/>
          <p:nvPr/>
        </p:nvCxnSpPr>
        <p:spPr>
          <a:xfrm flipH="1">
            <a:off x="4113610" y="2693238"/>
            <a:ext cx="661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6" name="Straight Connector 5155"/>
          <p:cNvCxnSpPr/>
          <p:nvPr/>
        </p:nvCxnSpPr>
        <p:spPr>
          <a:xfrm>
            <a:off x="4275535" y="2592035"/>
            <a:ext cx="0" cy="3643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8" name="Straight Connector 5157"/>
          <p:cNvCxnSpPr/>
          <p:nvPr/>
        </p:nvCxnSpPr>
        <p:spPr>
          <a:xfrm flipH="1">
            <a:off x="3749279" y="2801585"/>
            <a:ext cx="695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0" name="Straight Connector 5159"/>
          <p:cNvCxnSpPr/>
          <p:nvPr/>
        </p:nvCxnSpPr>
        <p:spPr>
          <a:xfrm>
            <a:off x="4167188" y="2628945"/>
            <a:ext cx="0" cy="316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3" name="TextBox 5162"/>
          <p:cNvSpPr txBox="1">
            <a:spLocks noChangeArrowheads="1"/>
          </p:cNvSpPr>
          <p:nvPr/>
        </p:nvSpPr>
        <p:spPr bwMode="auto">
          <a:xfrm>
            <a:off x="7908132" y="2034822"/>
            <a:ext cx="64953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350"/>
              <a:t>media</a:t>
            </a:r>
            <a:endParaRPr lang="nl-NL" altLang="nl-NL" sz="135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591357" y="4327966"/>
            <a:ext cx="3348038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"/>
          <p:cNvGrpSpPr>
            <a:grpSpLocks/>
          </p:cNvGrpSpPr>
          <p:nvPr/>
        </p:nvGrpSpPr>
        <p:grpSpPr bwMode="auto">
          <a:xfrm>
            <a:off x="3796308" y="3627879"/>
            <a:ext cx="3230166" cy="1149846"/>
            <a:chOff x="133317" y="2492375"/>
            <a:chExt cx="8942421" cy="3245512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785952" y="3715638"/>
              <a:ext cx="8289786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7"/>
            <p:cNvSpPr txBox="1">
              <a:spLocks noChangeArrowheads="1"/>
            </p:cNvSpPr>
            <p:nvPr/>
          </p:nvSpPr>
          <p:spPr bwMode="auto">
            <a:xfrm>
              <a:off x="604838" y="5068886"/>
              <a:ext cx="1833686" cy="65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nl-NL" sz="900"/>
                <a:t>upstream</a:t>
              </a:r>
              <a:endParaRPr lang="nl-NL" altLang="nl-NL" sz="900"/>
            </a:p>
          </p:txBody>
        </p:sp>
        <p:sp>
          <p:nvSpPr>
            <p:cNvPr id="87" name="TextBox 8"/>
            <p:cNvSpPr txBox="1">
              <a:spLocks noChangeArrowheads="1"/>
            </p:cNvSpPr>
            <p:nvPr/>
          </p:nvSpPr>
          <p:spPr bwMode="auto">
            <a:xfrm>
              <a:off x="3203577" y="5086349"/>
              <a:ext cx="1993446" cy="65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nl-NL" sz="900"/>
                <a:t>midstream</a:t>
              </a:r>
              <a:endParaRPr lang="nl-NL" altLang="nl-NL" sz="900"/>
            </a:p>
          </p:txBody>
        </p:sp>
        <p:sp>
          <p:nvSpPr>
            <p:cNvPr id="88" name="TextBox 9"/>
            <p:cNvSpPr txBox="1">
              <a:spLocks noChangeArrowheads="1"/>
            </p:cNvSpPr>
            <p:nvPr/>
          </p:nvSpPr>
          <p:spPr bwMode="auto">
            <a:xfrm>
              <a:off x="6516687" y="5084763"/>
              <a:ext cx="2241960" cy="65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nl-NL" sz="900"/>
                <a:t>downstream</a:t>
              </a:r>
              <a:endParaRPr lang="nl-NL" altLang="nl-NL" sz="900"/>
            </a:p>
          </p:txBody>
        </p:sp>
        <p:sp>
          <p:nvSpPr>
            <p:cNvPr id="89" name="Cloud 88"/>
            <p:cNvSpPr/>
            <p:nvPr/>
          </p:nvSpPr>
          <p:spPr>
            <a:xfrm>
              <a:off x="5571943" y="2492375"/>
              <a:ext cx="2841270" cy="2375953"/>
            </a:xfrm>
            <a:prstGeom prst="cloud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350" dirty="0"/>
            </a:p>
          </p:txBody>
        </p:sp>
        <p:grpSp>
          <p:nvGrpSpPr>
            <p:cNvPr id="90" name="Group 14"/>
            <p:cNvGrpSpPr>
              <a:grpSpLocks/>
            </p:cNvGrpSpPr>
            <p:nvPr/>
          </p:nvGrpSpPr>
          <p:grpSpPr bwMode="auto">
            <a:xfrm>
              <a:off x="133317" y="2962860"/>
              <a:ext cx="2228409" cy="1505555"/>
              <a:chOff x="133317" y="2962860"/>
              <a:chExt cx="2228409" cy="1505555"/>
            </a:xfrm>
          </p:grpSpPr>
          <p:sp>
            <p:nvSpPr>
              <p:cNvPr id="95" name="Cloud 94"/>
              <p:cNvSpPr/>
              <p:nvPr/>
            </p:nvSpPr>
            <p:spPr>
              <a:xfrm>
                <a:off x="133317" y="2962860"/>
                <a:ext cx="2132602" cy="1505555"/>
              </a:xfrm>
              <a:prstGeom prst="cloud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 dirty="0"/>
              </a:p>
            </p:txBody>
          </p:sp>
          <p:sp>
            <p:nvSpPr>
              <p:cNvPr id="96" name="TextBox 10"/>
              <p:cNvSpPr txBox="1">
                <a:spLocks noChangeArrowheads="1"/>
              </p:cNvSpPr>
              <p:nvPr/>
            </p:nvSpPr>
            <p:spPr bwMode="auto">
              <a:xfrm>
                <a:off x="488100" y="3234817"/>
                <a:ext cx="1873626" cy="65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GB" altLang="nl-NL" sz="900"/>
                  <a:t>Identity 1</a:t>
                </a:r>
                <a:endParaRPr lang="nl-NL" altLang="nl-NL" sz="90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555776" y="2824065"/>
              <a:ext cx="2581743" cy="1785933"/>
              <a:chOff x="2954217" y="2824065"/>
              <a:chExt cx="2581743" cy="1785933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93" name="Cloud 92"/>
              <p:cNvSpPr/>
              <p:nvPr/>
            </p:nvSpPr>
            <p:spPr>
              <a:xfrm>
                <a:off x="2954217" y="2824065"/>
                <a:ext cx="2581743" cy="1785933"/>
              </a:xfrm>
              <a:prstGeom prst="cloud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428418" y="3247446"/>
                <a:ext cx="1807059" cy="65153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900" dirty="0"/>
                  <a:t>Identity 2</a:t>
                </a:r>
                <a:endParaRPr lang="nl-NL" sz="900" dirty="0"/>
              </a:p>
            </p:txBody>
          </p:sp>
        </p:grpSp>
        <p:sp>
          <p:nvSpPr>
            <p:cNvPr id="92" name="TextBox 17"/>
            <p:cNvSpPr txBox="1">
              <a:spLocks noChangeArrowheads="1"/>
            </p:cNvSpPr>
            <p:nvPr/>
          </p:nvSpPr>
          <p:spPr bwMode="auto">
            <a:xfrm>
              <a:off x="6376719" y="3226368"/>
              <a:ext cx="1873626" cy="65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nl-NL" sz="900"/>
                <a:t>Identity 3</a:t>
              </a:r>
              <a:endParaRPr lang="nl-NL" altLang="nl-NL" sz="900"/>
            </a:p>
          </p:txBody>
        </p:sp>
      </p:grpSp>
    </p:spTree>
    <p:extLst>
      <p:ext uri="{BB962C8B-B14F-4D97-AF65-F5344CB8AC3E}">
        <p14:creationId xmlns:p14="http://schemas.microsoft.com/office/powerpoint/2010/main" val="19770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nl-NL" sz="2400" dirty="0" smtClean="0"/>
              <a:t>And leads to</a:t>
            </a:r>
            <a:endParaRPr lang="nl-NL" altLang="nl-NL" sz="24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03860" y="1275160"/>
            <a:ext cx="5075634" cy="3374231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altLang="nl-NL" dirty="0" smtClean="0">
                <a:solidFill>
                  <a:schemeClr val="bg1">
                    <a:lumMod val="65000"/>
                  </a:schemeClr>
                </a:solidFill>
              </a:rPr>
              <a:t>Science communication is an emergent dynamic element for change in the network of science and society through which…</a:t>
            </a:r>
          </a:p>
          <a:p>
            <a:pPr>
              <a:defRPr/>
            </a:pPr>
            <a:endParaRPr lang="en-GB" altLang="nl-NL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GB" altLang="nl-NL" dirty="0" smtClean="0">
                <a:solidFill>
                  <a:schemeClr val="bg1">
                    <a:lumMod val="65000"/>
                  </a:schemeClr>
                </a:solidFill>
              </a:rPr>
              <a:t>we learn collaboratively…</a:t>
            </a:r>
          </a:p>
          <a:p>
            <a:pPr>
              <a:defRPr/>
            </a:pPr>
            <a:endParaRPr lang="en-GB" altLang="nl-NL" dirty="0" smtClean="0"/>
          </a:p>
          <a:p>
            <a:pPr>
              <a:defRPr/>
            </a:pPr>
            <a:r>
              <a:rPr lang="en-GB" altLang="nl-NL" dirty="0" smtClean="0"/>
              <a:t>and which enables or hinders us to build bridges between people.  </a:t>
            </a:r>
            <a:endParaRPr lang="nl-NL" altLang="nl-NL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EAAF31-008C-4C9C-8993-F7BA7965BF70}" type="slidenum">
              <a:rPr lang="nl-NL" altLang="en-US" sz="975">
                <a:solidFill>
                  <a:schemeClr val="tx2"/>
                </a:solidFill>
              </a:rPr>
              <a:pPr/>
              <a:t>21</a:t>
            </a:fld>
            <a:endParaRPr lang="nl-NL" altLang="en-US" sz="975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3521048" y="4171189"/>
            <a:ext cx="3348038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868252" y="126048"/>
            <a:ext cx="5744766" cy="457200"/>
          </a:xfrm>
        </p:spPr>
        <p:txBody>
          <a:bodyPr/>
          <a:lstStyle/>
          <a:p>
            <a:r>
              <a:rPr lang="en-GB" altLang="nl-NL" sz="2100"/>
              <a:t>Open innovation (Chesbrough, 2006)</a:t>
            </a:r>
            <a:endParaRPr lang="nl-NL" altLang="nl-NL" sz="210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lnSpc>
                <a:spcPts val="1875"/>
              </a:lnSpc>
              <a:buClr>
                <a:schemeClr val="tx2"/>
              </a:buClr>
              <a:buChar char="•"/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C18DB39-16EE-4F9B-9EEA-E36A89F40D70}" type="slidenum">
              <a:rPr lang="nl-NL" altLang="nl-NL" sz="975">
                <a:solidFill>
                  <a:schemeClr val="tx2"/>
                </a:solidFill>
              </a:rPr>
              <a:pPr>
                <a:lnSpc>
                  <a:spcPct val="100000"/>
                </a:lnSpc>
                <a:buClrTx/>
                <a:buFontTx/>
                <a:buNone/>
              </a:pPr>
              <a:t>22</a:t>
            </a:fld>
            <a:endParaRPr lang="nl-NL" altLang="nl-NL" sz="975">
              <a:solidFill>
                <a:schemeClr val="tx2"/>
              </a:solidFill>
            </a:endParaRPr>
          </a:p>
        </p:txBody>
      </p:sp>
      <p:pic>
        <p:nvPicPr>
          <p:cNvPr id="13317" name="Picture 5" descr="schema-innovation-ferm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89" y="993519"/>
            <a:ext cx="3375422" cy="182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schema-open-inno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09" y="899120"/>
            <a:ext cx="2880122" cy="184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2855887" y="2878007"/>
            <a:ext cx="155542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 dirty="0"/>
              <a:t>closed &amp; linear</a:t>
            </a:r>
            <a:endParaRPr lang="nl-NL" altLang="nl-NL" sz="1650" dirty="0"/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5695307" y="2886145"/>
            <a:ext cx="25217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 dirty="0"/>
              <a:t>open iterative &amp; adaptive</a:t>
            </a:r>
            <a:endParaRPr lang="nl-NL" altLang="nl-NL" sz="1650" dirty="0"/>
          </a:p>
        </p:txBody>
      </p:sp>
      <p:grpSp>
        <p:nvGrpSpPr>
          <p:cNvPr id="13321" name="Group 8"/>
          <p:cNvGrpSpPr>
            <a:grpSpLocks/>
          </p:cNvGrpSpPr>
          <p:nvPr/>
        </p:nvGrpSpPr>
        <p:grpSpPr bwMode="auto">
          <a:xfrm>
            <a:off x="3725999" y="3471102"/>
            <a:ext cx="3230166" cy="1149846"/>
            <a:chOff x="133317" y="2492375"/>
            <a:chExt cx="8942421" cy="32455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85952" y="3715638"/>
              <a:ext cx="8289786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5" name="TextBox 7"/>
            <p:cNvSpPr txBox="1">
              <a:spLocks noChangeArrowheads="1"/>
            </p:cNvSpPr>
            <p:nvPr/>
          </p:nvSpPr>
          <p:spPr bwMode="auto">
            <a:xfrm>
              <a:off x="604838" y="5068886"/>
              <a:ext cx="1833686" cy="65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nl-NL" sz="900"/>
                <a:t>upstream</a:t>
              </a:r>
              <a:endParaRPr lang="nl-NL" altLang="nl-NL" sz="900"/>
            </a:p>
          </p:txBody>
        </p:sp>
        <p:sp>
          <p:nvSpPr>
            <p:cNvPr id="13326" name="TextBox 8"/>
            <p:cNvSpPr txBox="1">
              <a:spLocks noChangeArrowheads="1"/>
            </p:cNvSpPr>
            <p:nvPr/>
          </p:nvSpPr>
          <p:spPr bwMode="auto">
            <a:xfrm>
              <a:off x="3203577" y="5086349"/>
              <a:ext cx="1993446" cy="65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nl-NL" sz="900"/>
                <a:t>midstream</a:t>
              </a:r>
              <a:endParaRPr lang="nl-NL" altLang="nl-NL" sz="900"/>
            </a:p>
          </p:txBody>
        </p:sp>
        <p:sp>
          <p:nvSpPr>
            <p:cNvPr id="13327" name="TextBox 9"/>
            <p:cNvSpPr txBox="1">
              <a:spLocks noChangeArrowheads="1"/>
            </p:cNvSpPr>
            <p:nvPr/>
          </p:nvSpPr>
          <p:spPr bwMode="auto">
            <a:xfrm>
              <a:off x="6516687" y="5084763"/>
              <a:ext cx="2241960" cy="65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nl-NL" sz="900"/>
                <a:t>downstream</a:t>
              </a:r>
              <a:endParaRPr lang="nl-NL" altLang="nl-NL" sz="900"/>
            </a:p>
          </p:txBody>
        </p:sp>
        <p:sp>
          <p:nvSpPr>
            <p:cNvPr id="14" name="Cloud 13"/>
            <p:cNvSpPr/>
            <p:nvPr/>
          </p:nvSpPr>
          <p:spPr>
            <a:xfrm>
              <a:off x="5571943" y="2492375"/>
              <a:ext cx="2841270" cy="2375953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350" dirty="0"/>
            </a:p>
          </p:txBody>
        </p:sp>
        <p:grpSp>
          <p:nvGrpSpPr>
            <p:cNvPr id="13329" name="Group 14"/>
            <p:cNvGrpSpPr>
              <a:grpSpLocks/>
            </p:cNvGrpSpPr>
            <p:nvPr/>
          </p:nvGrpSpPr>
          <p:grpSpPr bwMode="auto">
            <a:xfrm>
              <a:off x="133317" y="2962860"/>
              <a:ext cx="2228409" cy="1505555"/>
              <a:chOff x="133317" y="2962860"/>
              <a:chExt cx="2228409" cy="1505555"/>
            </a:xfrm>
          </p:grpSpPr>
          <p:sp>
            <p:nvSpPr>
              <p:cNvPr id="20" name="Cloud 19"/>
              <p:cNvSpPr/>
              <p:nvPr/>
            </p:nvSpPr>
            <p:spPr>
              <a:xfrm>
                <a:off x="133317" y="2962860"/>
                <a:ext cx="2132602" cy="1505555"/>
              </a:xfrm>
              <a:prstGeom prst="cloud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 dirty="0"/>
              </a:p>
            </p:txBody>
          </p:sp>
          <p:sp>
            <p:nvSpPr>
              <p:cNvPr id="13333" name="TextBox 10"/>
              <p:cNvSpPr txBox="1">
                <a:spLocks noChangeArrowheads="1"/>
              </p:cNvSpPr>
              <p:nvPr/>
            </p:nvSpPr>
            <p:spPr bwMode="auto">
              <a:xfrm>
                <a:off x="488100" y="3234817"/>
                <a:ext cx="1873626" cy="65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GB" altLang="nl-NL" sz="900"/>
                  <a:t>Identity 1</a:t>
                </a:r>
                <a:endParaRPr lang="nl-NL" altLang="nl-NL" sz="90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55776" y="2824065"/>
              <a:ext cx="2581743" cy="1785933"/>
              <a:chOff x="2954217" y="2824065"/>
              <a:chExt cx="2581743" cy="1785933"/>
            </a:xfrm>
            <a:blipFill>
              <a:blip r:embed="rId6"/>
              <a:tile tx="0" ty="0" sx="100000" sy="100000" flip="none" algn="tl"/>
            </a:blipFill>
          </p:grpSpPr>
          <p:sp>
            <p:nvSpPr>
              <p:cNvPr id="18" name="Cloud 17"/>
              <p:cNvSpPr/>
              <p:nvPr/>
            </p:nvSpPr>
            <p:spPr>
              <a:xfrm>
                <a:off x="2954217" y="2824065"/>
                <a:ext cx="2581743" cy="1785933"/>
              </a:xfrm>
              <a:prstGeom prst="cloud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428418" y="3247446"/>
                <a:ext cx="1807059" cy="65153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900" dirty="0"/>
                  <a:t>Identity 2</a:t>
                </a:r>
                <a:endParaRPr lang="nl-NL" sz="900" dirty="0"/>
              </a:p>
            </p:txBody>
          </p:sp>
        </p:grpSp>
        <p:sp>
          <p:nvSpPr>
            <p:cNvPr id="13331" name="TextBox 17"/>
            <p:cNvSpPr txBox="1">
              <a:spLocks noChangeArrowheads="1"/>
            </p:cNvSpPr>
            <p:nvPr/>
          </p:nvSpPr>
          <p:spPr bwMode="auto">
            <a:xfrm>
              <a:off x="6376719" y="3226368"/>
              <a:ext cx="1873626" cy="65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nl-NL" sz="900"/>
                <a:t>Identity 3</a:t>
              </a:r>
              <a:endParaRPr lang="nl-NL" altLang="nl-NL" sz="900"/>
            </a:p>
          </p:txBody>
        </p:sp>
      </p:grpSp>
      <p:cxnSp>
        <p:nvCxnSpPr>
          <p:cNvPr id="6" name="Straight Arrow Connector 5"/>
          <p:cNvCxnSpPr>
            <a:endCxn id="13318" idx="0"/>
          </p:cNvCxnSpPr>
          <p:nvPr/>
        </p:nvCxnSpPr>
        <p:spPr>
          <a:xfrm flipH="1">
            <a:off x="7234875" y="899120"/>
            <a:ext cx="1041797" cy="0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932885" y="2366566"/>
            <a:ext cx="1040606" cy="0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4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33" y="178686"/>
            <a:ext cx="2474014" cy="2505653"/>
          </a:xfrm>
        </p:spPr>
      </p:pic>
      <p:sp>
        <p:nvSpPr>
          <p:cNvPr id="5" name="AutoShape 2" descr="Robotics in the Era of Artificial Intelligence | by Raja Mitra | Medium"/>
          <p:cNvSpPr>
            <a:spLocks noChangeAspect="1" noChangeArrowheads="1"/>
          </p:cNvSpPr>
          <p:nvPr/>
        </p:nvSpPr>
        <p:spPr bwMode="auto">
          <a:xfrm>
            <a:off x="155575" y="-822325"/>
            <a:ext cx="2238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25" y="356543"/>
            <a:ext cx="2776352" cy="21299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21" y="2996860"/>
            <a:ext cx="2148080" cy="2087627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5156279" y="-782719"/>
            <a:ext cx="459843" cy="7515601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4848789" y="3620263"/>
            <a:ext cx="1074821" cy="840819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45901" y="2618513"/>
            <a:ext cx="7904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1600" dirty="0" smtClean="0">
                <a:solidFill>
                  <a:schemeClr val="tx2"/>
                </a:solidFill>
              </a:rPr>
              <a:t>It </a:t>
            </a:r>
            <a:r>
              <a:rPr lang="en-GB" altLang="nl-NL" sz="1600" dirty="0">
                <a:solidFill>
                  <a:schemeClr val="tx2"/>
                </a:solidFill>
              </a:rPr>
              <a:t>combines </a:t>
            </a:r>
            <a:r>
              <a:rPr lang="en-GB" altLang="nl-NL" sz="1600" u="sng" dirty="0">
                <a:solidFill>
                  <a:schemeClr val="tx2"/>
                </a:solidFill>
              </a:rPr>
              <a:t>personal </a:t>
            </a:r>
            <a:r>
              <a:rPr lang="en-GB" altLang="nl-NL" sz="1600" u="sng" dirty="0" smtClean="0">
                <a:solidFill>
                  <a:schemeClr val="tx2"/>
                </a:solidFill>
              </a:rPr>
              <a:t>transformation </a:t>
            </a:r>
            <a:r>
              <a:rPr lang="en-GB" altLang="nl-NL" sz="1600" dirty="0" smtClean="0">
                <a:solidFill>
                  <a:schemeClr val="tx2"/>
                </a:solidFill>
              </a:rPr>
              <a:t>with </a:t>
            </a:r>
            <a:r>
              <a:rPr lang="en-GB" altLang="nl-NL" sz="1600" dirty="0">
                <a:solidFill>
                  <a:schemeClr val="tx2"/>
                </a:solidFill>
              </a:rPr>
              <a:t>the </a:t>
            </a:r>
            <a:r>
              <a:rPr lang="en-GB" altLang="nl-NL" sz="1600" u="sng" dirty="0">
                <a:solidFill>
                  <a:schemeClr val="tx2"/>
                </a:solidFill>
              </a:rPr>
              <a:t>evolution of social structures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84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10" y="0"/>
            <a:ext cx="8914211" cy="5143500"/>
          </a:xfrm>
        </p:spPr>
      </p:pic>
      <p:sp>
        <p:nvSpPr>
          <p:cNvPr id="5" name="Rectangle 4"/>
          <p:cNvSpPr/>
          <p:nvPr/>
        </p:nvSpPr>
        <p:spPr>
          <a:xfrm>
            <a:off x="1692506" y="4149865"/>
            <a:ext cx="7904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1600" dirty="0" smtClean="0">
                <a:solidFill>
                  <a:schemeClr val="bg1"/>
                </a:solidFill>
              </a:rPr>
              <a:t>It </a:t>
            </a:r>
            <a:r>
              <a:rPr lang="en-GB" altLang="nl-NL" sz="1600" dirty="0">
                <a:solidFill>
                  <a:schemeClr val="bg1"/>
                </a:solidFill>
              </a:rPr>
              <a:t>combines </a:t>
            </a:r>
            <a:r>
              <a:rPr lang="en-GB" altLang="nl-NL" sz="1600" u="sng" dirty="0">
                <a:solidFill>
                  <a:schemeClr val="bg1"/>
                </a:solidFill>
              </a:rPr>
              <a:t>personal </a:t>
            </a:r>
            <a:r>
              <a:rPr lang="en-GB" altLang="nl-NL" sz="1600" u="sng" dirty="0" smtClean="0">
                <a:solidFill>
                  <a:schemeClr val="bg1"/>
                </a:solidFill>
              </a:rPr>
              <a:t>transformation </a:t>
            </a:r>
            <a:r>
              <a:rPr lang="en-GB" altLang="nl-NL" sz="1600" dirty="0" smtClean="0">
                <a:solidFill>
                  <a:schemeClr val="bg1"/>
                </a:solidFill>
              </a:rPr>
              <a:t>with </a:t>
            </a:r>
            <a:r>
              <a:rPr lang="en-GB" altLang="nl-NL" sz="1600" dirty="0">
                <a:solidFill>
                  <a:schemeClr val="bg1"/>
                </a:solidFill>
              </a:rPr>
              <a:t>the </a:t>
            </a:r>
            <a:r>
              <a:rPr lang="en-GB" altLang="nl-NL" sz="1600" u="sng">
                <a:solidFill>
                  <a:schemeClr val="bg1"/>
                </a:solidFill>
              </a:rPr>
              <a:t>evolution </a:t>
            </a:r>
            <a:r>
              <a:rPr lang="en-GB" altLang="nl-NL" sz="1600" u="sng" smtClean="0">
                <a:solidFill>
                  <a:schemeClr val="bg1"/>
                </a:solidFill>
              </a:rPr>
              <a:t>of </a:t>
            </a:r>
          </a:p>
          <a:p>
            <a:r>
              <a:rPr lang="en-GB" altLang="nl-NL" sz="1600" u="sng" smtClean="0">
                <a:solidFill>
                  <a:schemeClr val="bg1"/>
                </a:solidFill>
              </a:rPr>
              <a:t>social </a:t>
            </a:r>
            <a:r>
              <a:rPr lang="en-GB" altLang="nl-NL" sz="1600" u="sng" dirty="0" smtClean="0">
                <a:solidFill>
                  <a:schemeClr val="bg1"/>
                </a:solidFill>
              </a:rPr>
              <a:t>structures at all levels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nl-NL" sz="4000" dirty="0" smtClean="0"/>
              <a:t>Take </a:t>
            </a:r>
            <a:r>
              <a:rPr lang="en-GB" altLang="nl-NL" sz="4000" dirty="0" err="1" smtClean="0"/>
              <a:t>aways</a:t>
            </a:r>
            <a:endParaRPr lang="nl-NL" altLang="nl-NL" sz="40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303860" y="1275160"/>
            <a:ext cx="5075634" cy="3374231"/>
          </a:xfrm>
        </p:spPr>
        <p:txBody>
          <a:bodyPr>
            <a:normAutofit fontScale="55000" lnSpcReduction="20000"/>
          </a:bodyPr>
          <a:lstStyle/>
          <a:p>
            <a:r>
              <a:rPr lang="en-GB" altLang="nl-NL" dirty="0" smtClean="0"/>
              <a:t>Science communication is an emergent dynamic element for change in the network of science and society through which…</a:t>
            </a:r>
          </a:p>
          <a:p>
            <a:endParaRPr lang="en-GB" altLang="nl-NL" dirty="0" smtClean="0"/>
          </a:p>
          <a:p>
            <a:r>
              <a:rPr lang="en-GB" altLang="nl-NL" dirty="0" smtClean="0"/>
              <a:t>we learn collaboratively…</a:t>
            </a:r>
          </a:p>
          <a:p>
            <a:endParaRPr lang="en-GB" altLang="nl-NL" dirty="0" smtClean="0"/>
          </a:p>
          <a:p>
            <a:r>
              <a:rPr lang="en-GB" altLang="nl-NL" dirty="0" smtClean="0"/>
              <a:t>and which enables or hinders us to build bridges between people…</a:t>
            </a:r>
          </a:p>
          <a:p>
            <a:endParaRPr lang="en-GB" altLang="nl-NL" dirty="0" smtClean="0"/>
          </a:p>
          <a:p>
            <a:r>
              <a:rPr lang="en-GB" altLang="nl-NL" dirty="0" smtClean="0"/>
              <a:t>who interact within science and technology up-, mid- and downstream at the same time…</a:t>
            </a:r>
          </a:p>
          <a:p>
            <a:endParaRPr lang="en-GB" altLang="nl-NL" dirty="0" smtClean="0"/>
          </a:p>
          <a:p>
            <a:r>
              <a:rPr lang="en-GB" altLang="nl-NL" dirty="0" smtClean="0"/>
              <a:t>to foster and further the complex immediate relations between science, technology &amp; society on a human measure</a:t>
            </a:r>
            <a:endParaRPr lang="nl-NL" altLang="nl-NL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A23D4E-C31A-418E-8C0E-E10C4A2E412E}" type="slidenum">
              <a:rPr lang="nl-NL" altLang="en-US" sz="975">
                <a:solidFill>
                  <a:schemeClr val="tx2"/>
                </a:solidFill>
              </a:rPr>
              <a:pPr/>
              <a:t>25</a:t>
            </a:fld>
            <a:endParaRPr lang="nl-NL" altLang="en-US" sz="975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91" y="0"/>
            <a:ext cx="7976149" cy="5140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690" y="1"/>
            <a:ext cx="7976150" cy="5140876"/>
          </a:xfrm>
          <a:solidFill>
            <a:schemeClr val="tx2">
              <a:alpha val="67000"/>
            </a:schemeClr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Thanks! Suggestions? Questions?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821" y="38164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nl-NL" sz="1400" dirty="0" smtClean="0">
                <a:solidFill>
                  <a:schemeClr val="bg1"/>
                </a:solidFill>
              </a:rPr>
              <a:t>Maarten </a:t>
            </a:r>
            <a:r>
              <a:rPr lang="en-GB" altLang="nl-NL" sz="1400" dirty="0">
                <a:solidFill>
                  <a:schemeClr val="bg1"/>
                </a:solidFill>
              </a:rPr>
              <a:t>van der </a:t>
            </a:r>
            <a:r>
              <a:rPr lang="en-GB" altLang="nl-NL" sz="1400" dirty="0" smtClean="0">
                <a:solidFill>
                  <a:schemeClr val="bg1"/>
                </a:solidFill>
              </a:rPr>
              <a:t>Sanden, PhD.</a:t>
            </a:r>
            <a:endParaRPr lang="en-GB" altLang="nl-NL" sz="1400" dirty="0">
              <a:solidFill>
                <a:schemeClr val="bg1"/>
              </a:solidFill>
            </a:endParaRPr>
          </a:p>
          <a:p>
            <a:r>
              <a:rPr lang="en-GB" altLang="nl-NL" sz="1400" dirty="0">
                <a:solidFill>
                  <a:schemeClr val="bg1"/>
                </a:solidFill>
              </a:rPr>
              <a:t>Communication Design for Innovation</a:t>
            </a:r>
          </a:p>
          <a:p>
            <a:r>
              <a:rPr lang="en-GB" altLang="nl-NL" sz="1400" dirty="0">
                <a:solidFill>
                  <a:schemeClr val="bg1"/>
                </a:solidFill>
              </a:rPr>
              <a:t>Dept. Science Education &amp; Communication</a:t>
            </a:r>
          </a:p>
          <a:p>
            <a:r>
              <a:rPr lang="en-GB" altLang="nl-NL" sz="1400" dirty="0">
                <a:solidFill>
                  <a:schemeClr val="bg1"/>
                </a:solidFill>
              </a:rPr>
              <a:t>TU Delft, The Netherlands</a:t>
            </a:r>
            <a:endParaRPr lang="nl-NL" alt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10" y="0"/>
            <a:ext cx="891421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of science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57911"/>
            <a:ext cx="7106464" cy="34861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Could science communication become a trail blazer for scientific development through its collaborative power? </a:t>
            </a:r>
          </a:p>
          <a:p>
            <a:endParaRPr lang="en-US" sz="2000" dirty="0" smtClean="0"/>
          </a:p>
          <a:p>
            <a:r>
              <a:rPr lang="en-US" sz="2000" dirty="0" smtClean="0"/>
              <a:t>If yes, does that generate impact? For what or whom? </a:t>
            </a:r>
          </a:p>
          <a:p>
            <a:endParaRPr lang="en-US" sz="2000" dirty="0" smtClean="0"/>
          </a:p>
          <a:p>
            <a:r>
              <a:rPr lang="en-US" sz="2000" dirty="0" smtClean="0"/>
              <a:t>If yes, what does that take for science communication professionals? For university communicators more specific? For the education of your future colleagues?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52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10" y="0"/>
            <a:ext cx="8914211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82010" y="3968750"/>
            <a:ext cx="394210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Future of science communication as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impactful learning environment?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6" y="0"/>
            <a:ext cx="760306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866" y="1900665"/>
            <a:ext cx="7106464" cy="348612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MSc, biology / science &amp; society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Free lance science journalist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PIO / spokesman university board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PhD, social medicine / predictive DNA diag.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Communication Design for Innovation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</a:t>
            </a:r>
            <a:r>
              <a:rPr lang="en-US" sz="1600" dirty="0" smtClean="0">
                <a:solidFill>
                  <a:schemeClr val="bg1"/>
                </a:solidFill>
              </a:rPr>
              <a:t>esign-based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ommunity of practice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lnSpc>
                <a:spcPts val="1875"/>
              </a:lnSpc>
              <a:buClr>
                <a:schemeClr val="tx2"/>
              </a:buClr>
              <a:buChar char="•"/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6905D56-4E9F-461C-BDDD-187DE55FB7D7}" type="slidenum">
              <a:rPr lang="nl-NL" altLang="nl-NL" sz="975">
                <a:solidFill>
                  <a:schemeClr val="tx2"/>
                </a:solidFill>
              </a:rPr>
              <a:pPr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nl-NL" altLang="nl-NL" sz="975">
              <a:solidFill>
                <a:schemeClr val="tx2"/>
              </a:solidFill>
            </a:endParaRPr>
          </a:p>
        </p:txBody>
      </p:sp>
      <p:pic>
        <p:nvPicPr>
          <p:cNvPr id="7173" name="Picture 7" descr="http://www.port-magazine.com/wp-content/uploads/2014/05/Berndnaut-Smilde-Nimbus-Dumont-2014-Courtesy-the-artist-and-Ronchini-Gall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1" y="-30508"/>
            <a:ext cx="7989919" cy="52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1763106" y="4806247"/>
            <a:ext cx="26548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050" dirty="0" err="1">
                <a:solidFill>
                  <a:schemeClr val="bg1"/>
                </a:solidFill>
              </a:rPr>
              <a:t>Berndnout</a:t>
            </a:r>
            <a:r>
              <a:rPr lang="en-GB" altLang="nl-NL" sz="1050" dirty="0"/>
              <a:t> </a:t>
            </a:r>
            <a:r>
              <a:rPr lang="en-GB" altLang="nl-NL" sz="1050" dirty="0" err="1">
                <a:solidFill>
                  <a:schemeClr val="bg1"/>
                </a:solidFill>
              </a:rPr>
              <a:t>Smilde</a:t>
            </a:r>
            <a:r>
              <a:rPr lang="en-GB" altLang="nl-NL" sz="1050" dirty="0">
                <a:solidFill>
                  <a:schemeClr val="bg1"/>
                </a:solidFill>
              </a:rPr>
              <a:t>, Nimbus Dumont, 2014</a:t>
            </a:r>
            <a:endParaRPr lang="nl-NL" altLang="nl-N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65976" y="271614"/>
            <a:ext cx="6551215" cy="457200"/>
          </a:xfrm>
        </p:spPr>
        <p:txBody>
          <a:bodyPr>
            <a:normAutofit/>
          </a:bodyPr>
          <a:lstStyle/>
          <a:p>
            <a:r>
              <a:rPr lang="en-GB" altLang="nl-NL" sz="2000" dirty="0"/>
              <a:t>Emergent urgency to </a:t>
            </a:r>
            <a:r>
              <a:rPr lang="en-GB" altLang="nl-NL" sz="2000" dirty="0" smtClean="0"/>
              <a:t>communicate: </a:t>
            </a:r>
            <a:r>
              <a:rPr lang="en-GB" altLang="nl-NL" sz="2000" b="1" dirty="0" smtClean="0"/>
              <a:t>systems approach</a:t>
            </a:r>
            <a:endParaRPr lang="nl-NL" altLang="nl-NL" sz="20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752044" y="1988611"/>
            <a:ext cx="5075634" cy="3374231"/>
          </a:xfrm>
        </p:spPr>
        <p:txBody>
          <a:bodyPr/>
          <a:lstStyle/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endParaRPr lang="en-GB" altLang="nl-NL" sz="1050" dirty="0"/>
          </a:p>
          <a:p>
            <a:pPr marL="0" indent="0">
              <a:buNone/>
            </a:pPr>
            <a:r>
              <a:rPr lang="en-GB" altLang="nl-NL" sz="1050" dirty="0"/>
              <a:t>(Van der Sanden, Evans &amp; Priest, 2017)</a:t>
            </a:r>
            <a:endParaRPr lang="nl-NL" altLang="nl-NL" sz="1050" dirty="0"/>
          </a:p>
          <a:p>
            <a:pPr marL="0" indent="0">
              <a:buNone/>
            </a:pPr>
            <a:endParaRPr lang="nl-NL" altLang="nl-NL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lnSpc>
                <a:spcPts val="1875"/>
              </a:lnSpc>
              <a:buClr>
                <a:schemeClr val="tx2"/>
              </a:buClr>
              <a:buChar char="•"/>
              <a:defRPr sz="165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lnSpc>
                <a:spcPts val="1875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6A6FB91-9D96-420E-AB38-67913DAA0162}" type="slidenum">
              <a:rPr lang="nl-NL" altLang="nl-NL" sz="975">
                <a:solidFill>
                  <a:schemeClr val="tx2"/>
                </a:solidFill>
              </a:rPr>
              <a:pPr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nl-NL" altLang="nl-NL" sz="975">
              <a:solidFill>
                <a:schemeClr val="tx2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83228" y="1840972"/>
            <a:ext cx="1144191" cy="1993106"/>
          </a:xfrm>
          <a:custGeom>
            <a:avLst/>
            <a:gdLst>
              <a:gd name="connsiteX0" fmla="*/ 209550 w 1525299"/>
              <a:gd name="connsiteY0" fmla="*/ 0 h 2657475"/>
              <a:gd name="connsiteX1" fmla="*/ 1524000 w 1525299"/>
              <a:gd name="connsiteY1" fmla="*/ 1514475 h 2657475"/>
              <a:gd name="connsiteX2" fmla="*/ 0 w 1525299"/>
              <a:gd name="connsiteY2" fmla="*/ 2657475 h 2657475"/>
              <a:gd name="connsiteX3" fmla="*/ 0 w 1525299"/>
              <a:gd name="connsiteY3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299" h="2657475">
                <a:moveTo>
                  <a:pt x="209550" y="0"/>
                </a:moveTo>
                <a:cubicBezTo>
                  <a:pt x="884237" y="535781"/>
                  <a:pt x="1558925" y="1071562"/>
                  <a:pt x="1524000" y="1514475"/>
                </a:cubicBezTo>
                <a:cubicBezTo>
                  <a:pt x="1489075" y="1957388"/>
                  <a:pt x="0" y="2657475"/>
                  <a:pt x="0" y="2657475"/>
                </a:cubicBezTo>
                <a:lnTo>
                  <a:pt x="0" y="2657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7" name="Freeform 6"/>
          <p:cNvSpPr/>
          <p:nvPr/>
        </p:nvSpPr>
        <p:spPr>
          <a:xfrm>
            <a:off x="5026291" y="1533790"/>
            <a:ext cx="1050131" cy="2400300"/>
          </a:xfrm>
          <a:custGeom>
            <a:avLst/>
            <a:gdLst>
              <a:gd name="connsiteX0" fmla="*/ 1390652 w 1400177"/>
              <a:gd name="connsiteY0" fmla="*/ 3200400 h 3200400"/>
              <a:gd name="connsiteX1" fmla="*/ 2 w 1400177"/>
              <a:gd name="connsiteY1" fmla="*/ 1876425 h 3200400"/>
              <a:gd name="connsiteX2" fmla="*/ 1400177 w 1400177"/>
              <a:gd name="connsiteY2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7" h="3200400">
                <a:moveTo>
                  <a:pt x="1390652" y="3200400"/>
                </a:moveTo>
                <a:cubicBezTo>
                  <a:pt x="694533" y="2805112"/>
                  <a:pt x="-1586" y="2409825"/>
                  <a:pt x="2" y="1876425"/>
                </a:cubicBezTo>
                <a:cubicBezTo>
                  <a:pt x="1589" y="1343025"/>
                  <a:pt x="700883" y="671512"/>
                  <a:pt x="1400177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8" name="Freeform 7"/>
          <p:cNvSpPr/>
          <p:nvPr/>
        </p:nvSpPr>
        <p:spPr>
          <a:xfrm>
            <a:off x="3897578" y="1055159"/>
            <a:ext cx="2307431" cy="1338263"/>
          </a:xfrm>
          <a:custGeom>
            <a:avLst/>
            <a:gdLst>
              <a:gd name="connsiteX0" fmla="*/ 0 w 3076575"/>
              <a:gd name="connsiteY0" fmla="*/ 638175 h 1783687"/>
              <a:gd name="connsiteX1" fmla="*/ 1057275 w 3076575"/>
              <a:gd name="connsiteY1" fmla="*/ 1781175 h 1783687"/>
              <a:gd name="connsiteX2" fmla="*/ 2714625 w 3076575"/>
              <a:gd name="connsiteY2" fmla="*/ 361950 h 1783687"/>
              <a:gd name="connsiteX3" fmla="*/ 3076575 w 3076575"/>
              <a:gd name="connsiteY3" fmla="*/ 0 h 178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6575" h="1783687">
                <a:moveTo>
                  <a:pt x="0" y="638175"/>
                </a:moveTo>
                <a:cubicBezTo>
                  <a:pt x="302419" y="1232693"/>
                  <a:pt x="604838" y="1827212"/>
                  <a:pt x="1057275" y="1781175"/>
                </a:cubicBezTo>
                <a:cubicBezTo>
                  <a:pt x="1509712" y="1735138"/>
                  <a:pt x="2378075" y="658813"/>
                  <a:pt x="2714625" y="361950"/>
                </a:cubicBezTo>
                <a:cubicBezTo>
                  <a:pt x="3051175" y="65087"/>
                  <a:pt x="3063875" y="32543"/>
                  <a:pt x="307657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9" name="Freeform 8"/>
          <p:cNvSpPr/>
          <p:nvPr/>
        </p:nvSpPr>
        <p:spPr>
          <a:xfrm>
            <a:off x="3154628" y="3348303"/>
            <a:ext cx="2664619" cy="1021556"/>
          </a:xfrm>
          <a:custGeom>
            <a:avLst/>
            <a:gdLst>
              <a:gd name="connsiteX0" fmla="*/ 3552825 w 3552825"/>
              <a:gd name="connsiteY0" fmla="*/ 1276582 h 1362307"/>
              <a:gd name="connsiteX1" fmla="*/ 2200275 w 3552825"/>
              <a:gd name="connsiteY1" fmla="*/ 232 h 1362307"/>
              <a:gd name="connsiteX2" fmla="*/ 0 w 3552825"/>
              <a:gd name="connsiteY2" fmla="*/ 1362307 h 136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2825" h="1362307">
                <a:moveTo>
                  <a:pt x="3552825" y="1276582"/>
                </a:moveTo>
                <a:cubicBezTo>
                  <a:pt x="3172618" y="631263"/>
                  <a:pt x="2792412" y="-14055"/>
                  <a:pt x="2200275" y="232"/>
                </a:cubicBezTo>
                <a:cubicBezTo>
                  <a:pt x="1608138" y="14519"/>
                  <a:pt x="804069" y="688413"/>
                  <a:pt x="0" y="136230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14" name="Freeform 13"/>
          <p:cNvSpPr/>
          <p:nvPr/>
        </p:nvSpPr>
        <p:spPr>
          <a:xfrm>
            <a:off x="5940690" y="1026584"/>
            <a:ext cx="295275" cy="275035"/>
          </a:xfrm>
          <a:custGeom>
            <a:avLst/>
            <a:gdLst>
              <a:gd name="connsiteX0" fmla="*/ 0 w 394329"/>
              <a:gd name="connsiteY0" fmla="*/ 4233 h 366183"/>
              <a:gd name="connsiteX1" fmla="*/ 381000 w 394329"/>
              <a:gd name="connsiteY1" fmla="*/ 42333 h 366183"/>
              <a:gd name="connsiteX2" fmla="*/ 304800 w 394329"/>
              <a:gd name="connsiteY2" fmla="*/ 309033 h 366183"/>
              <a:gd name="connsiteX3" fmla="*/ 276225 w 394329"/>
              <a:gd name="connsiteY3" fmla="*/ 366183 h 36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29" h="366183">
                <a:moveTo>
                  <a:pt x="0" y="4233"/>
                </a:moveTo>
                <a:cubicBezTo>
                  <a:pt x="165100" y="-2117"/>
                  <a:pt x="330200" y="-8467"/>
                  <a:pt x="381000" y="42333"/>
                </a:cubicBezTo>
                <a:cubicBezTo>
                  <a:pt x="431800" y="93133"/>
                  <a:pt x="322262" y="255058"/>
                  <a:pt x="304800" y="309033"/>
                </a:cubicBezTo>
                <a:cubicBezTo>
                  <a:pt x="287338" y="363008"/>
                  <a:pt x="281781" y="364595"/>
                  <a:pt x="276225" y="36618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 dirty="0"/>
          </a:p>
        </p:txBody>
      </p:sp>
      <p:sp>
        <p:nvSpPr>
          <p:cNvPr id="15" name="Freeform 14"/>
          <p:cNvSpPr/>
          <p:nvPr/>
        </p:nvSpPr>
        <p:spPr>
          <a:xfrm>
            <a:off x="5726378" y="3769784"/>
            <a:ext cx="361950" cy="185738"/>
          </a:xfrm>
          <a:custGeom>
            <a:avLst/>
            <a:gdLst>
              <a:gd name="connsiteX0" fmla="*/ 323850 w 482046"/>
              <a:gd name="connsiteY0" fmla="*/ 0 h 248120"/>
              <a:gd name="connsiteX1" fmla="*/ 466725 w 482046"/>
              <a:gd name="connsiteY1" fmla="*/ 238125 h 248120"/>
              <a:gd name="connsiteX2" fmla="*/ 0 w 482046"/>
              <a:gd name="connsiteY2" fmla="*/ 180975 h 24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046" h="248120">
                <a:moveTo>
                  <a:pt x="323850" y="0"/>
                </a:moveTo>
                <a:cubicBezTo>
                  <a:pt x="422275" y="103981"/>
                  <a:pt x="520700" y="207963"/>
                  <a:pt x="466725" y="238125"/>
                </a:cubicBezTo>
                <a:cubicBezTo>
                  <a:pt x="412750" y="268288"/>
                  <a:pt x="206375" y="224631"/>
                  <a:pt x="0" y="1809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16" name="Freeform 15"/>
          <p:cNvSpPr/>
          <p:nvPr/>
        </p:nvSpPr>
        <p:spPr>
          <a:xfrm>
            <a:off x="3072475" y="4126972"/>
            <a:ext cx="710803" cy="266700"/>
          </a:xfrm>
          <a:custGeom>
            <a:avLst/>
            <a:gdLst>
              <a:gd name="connsiteX0" fmla="*/ 14125 w 947575"/>
              <a:gd name="connsiteY0" fmla="*/ 0 h 355543"/>
              <a:gd name="connsiteX1" fmla="*/ 128425 w 947575"/>
              <a:gd name="connsiteY1" fmla="*/ 352425 h 355543"/>
              <a:gd name="connsiteX2" fmla="*/ 947575 w 947575"/>
              <a:gd name="connsiteY2" fmla="*/ 142875 h 3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575" h="355543">
                <a:moveTo>
                  <a:pt x="14125" y="0"/>
                </a:moveTo>
                <a:cubicBezTo>
                  <a:pt x="-6513" y="164306"/>
                  <a:pt x="-27150" y="328613"/>
                  <a:pt x="128425" y="352425"/>
                </a:cubicBezTo>
                <a:cubicBezTo>
                  <a:pt x="284000" y="376237"/>
                  <a:pt x="615787" y="259556"/>
                  <a:pt x="947575" y="1428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17" name="Freeform 16"/>
          <p:cNvSpPr/>
          <p:nvPr/>
        </p:nvSpPr>
        <p:spPr>
          <a:xfrm>
            <a:off x="3511815" y="1829065"/>
            <a:ext cx="514350" cy="490538"/>
          </a:xfrm>
          <a:custGeom>
            <a:avLst/>
            <a:gdLst>
              <a:gd name="connsiteX0" fmla="*/ 343481 w 686381"/>
              <a:gd name="connsiteY0" fmla="*/ 654140 h 654140"/>
              <a:gd name="connsiteX1" fmla="*/ 10106 w 686381"/>
              <a:gd name="connsiteY1" fmla="*/ 6440 h 654140"/>
              <a:gd name="connsiteX2" fmla="*/ 686381 w 686381"/>
              <a:gd name="connsiteY2" fmla="*/ 377915 h 6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381" h="654140">
                <a:moveTo>
                  <a:pt x="343481" y="654140"/>
                </a:moveTo>
                <a:cubicBezTo>
                  <a:pt x="148218" y="353308"/>
                  <a:pt x="-47044" y="52477"/>
                  <a:pt x="10106" y="6440"/>
                </a:cubicBezTo>
                <a:cubicBezTo>
                  <a:pt x="67256" y="-39597"/>
                  <a:pt x="376818" y="169159"/>
                  <a:pt x="686381" y="3779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8205" name="TextBox 1"/>
          <p:cNvSpPr txBox="1">
            <a:spLocks noChangeArrowheads="1"/>
          </p:cNvSpPr>
          <p:nvPr/>
        </p:nvSpPr>
        <p:spPr bwMode="auto">
          <a:xfrm>
            <a:off x="5448963" y="2650597"/>
            <a:ext cx="132818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/>
              <a:t>organisation</a:t>
            </a:r>
            <a:endParaRPr lang="nl-NL" altLang="nl-NL" sz="1650"/>
          </a:p>
        </p:txBody>
      </p:sp>
      <p:sp>
        <p:nvSpPr>
          <p:cNvPr id="8206" name="TextBox 2"/>
          <p:cNvSpPr txBox="1">
            <a:spLocks noChangeArrowheads="1"/>
          </p:cNvSpPr>
          <p:nvPr/>
        </p:nvSpPr>
        <p:spPr bwMode="auto">
          <a:xfrm>
            <a:off x="4188091" y="1463544"/>
            <a:ext cx="120257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/>
              <a:t>technology</a:t>
            </a:r>
            <a:endParaRPr lang="nl-NL" altLang="nl-NL" sz="1650"/>
          </a:p>
        </p:txBody>
      </p:sp>
      <p:sp>
        <p:nvSpPr>
          <p:cNvPr id="8207" name="TextBox 3"/>
          <p:cNvSpPr txBox="1">
            <a:spLocks noChangeArrowheads="1"/>
          </p:cNvSpPr>
          <p:nvPr/>
        </p:nvSpPr>
        <p:spPr bwMode="auto">
          <a:xfrm>
            <a:off x="3410613" y="2733941"/>
            <a:ext cx="7170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/>
              <a:t>policy</a:t>
            </a:r>
            <a:endParaRPr lang="nl-NL" altLang="nl-NL" sz="1650"/>
          </a:p>
        </p:txBody>
      </p:sp>
      <p:sp>
        <p:nvSpPr>
          <p:cNvPr id="8208" name="TextBox 11"/>
          <p:cNvSpPr txBox="1">
            <a:spLocks noChangeArrowheads="1"/>
          </p:cNvSpPr>
          <p:nvPr/>
        </p:nvSpPr>
        <p:spPr bwMode="auto">
          <a:xfrm>
            <a:off x="4229763" y="3769784"/>
            <a:ext cx="11189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/>
              <a:t>marketing</a:t>
            </a:r>
            <a:endParaRPr lang="nl-NL" altLang="nl-NL" sz="1650"/>
          </a:p>
        </p:txBody>
      </p:sp>
      <p:sp>
        <p:nvSpPr>
          <p:cNvPr id="22" name="Freeform 21"/>
          <p:cNvSpPr/>
          <p:nvPr/>
        </p:nvSpPr>
        <p:spPr>
          <a:xfrm rot="20094520">
            <a:off x="2047347" y="2371991"/>
            <a:ext cx="1990725" cy="1194197"/>
          </a:xfrm>
          <a:custGeom>
            <a:avLst/>
            <a:gdLst>
              <a:gd name="connsiteX0" fmla="*/ 1698082 w 2655013"/>
              <a:gd name="connsiteY0" fmla="*/ 0 h 1158949"/>
              <a:gd name="connsiteX1" fmla="*/ 18138 w 2655013"/>
              <a:gd name="connsiteY1" fmla="*/ 648586 h 1158949"/>
              <a:gd name="connsiteX2" fmla="*/ 2655013 w 2655013"/>
              <a:gd name="connsiteY2" fmla="*/ 1158949 h 1158949"/>
              <a:gd name="connsiteX3" fmla="*/ 2655013 w 2655013"/>
              <a:gd name="connsiteY3" fmla="*/ 1158949 h 115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5013" h="1158949">
                <a:moveTo>
                  <a:pt x="1698082" y="0"/>
                </a:moveTo>
                <a:cubicBezTo>
                  <a:pt x="778365" y="227714"/>
                  <a:pt x="-141351" y="455428"/>
                  <a:pt x="18138" y="648586"/>
                </a:cubicBezTo>
                <a:cubicBezTo>
                  <a:pt x="177626" y="841744"/>
                  <a:pt x="2655013" y="1158949"/>
                  <a:pt x="2655013" y="1158949"/>
                </a:cubicBezTo>
                <a:lnTo>
                  <a:pt x="2655013" y="115894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23" name="Freeform 22"/>
          <p:cNvSpPr/>
          <p:nvPr/>
        </p:nvSpPr>
        <p:spPr>
          <a:xfrm rot="20065393">
            <a:off x="3557059" y="3050647"/>
            <a:ext cx="666750" cy="235744"/>
          </a:xfrm>
          <a:custGeom>
            <a:avLst/>
            <a:gdLst>
              <a:gd name="connsiteX0" fmla="*/ 318977 w 888518"/>
              <a:gd name="connsiteY0" fmla="*/ 0 h 314702"/>
              <a:gd name="connsiteX1" fmla="*/ 882503 w 888518"/>
              <a:gd name="connsiteY1" fmla="*/ 287079 h 314702"/>
              <a:gd name="connsiteX2" fmla="*/ 0 w 888518"/>
              <a:gd name="connsiteY2" fmla="*/ 287079 h 3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518" h="314702">
                <a:moveTo>
                  <a:pt x="318977" y="0"/>
                </a:moveTo>
                <a:cubicBezTo>
                  <a:pt x="627321" y="119616"/>
                  <a:pt x="935666" y="239233"/>
                  <a:pt x="882503" y="287079"/>
                </a:cubicBezTo>
                <a:cubicBezTo>
                  <a:pt x="829340" y="334925"/>
                  <a:pt x="414670" y="311002"/>
                  <a:pt x="0" y="28707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8211" name="TextBox 23"/>
          <p:cNvSpPr txBox="1">
            <a:spLocks noChangeArrowheads="1"/>
          </p:cNvSpPr>
          <p:nvPr/>
        </p:nvSpPr>
        <p:spPr bwMode="auto">
          <a:xfrm>
            <a:off x="2629563" y="2601782"/>
            <a:ext cx="82541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nl-NL" sz="1650"/>
              <a:t>society</a:t>
            </a:r>
            <a:endParaRPr lang="nl-NL" altLang="nl-NL" sz="1650"/>
          </a:p>
        </p:txBody>
      </p:sp>
      <p:sp>
        <p:nvSpPr>
          <p:cNvPr id="25" name="Freeform 24"/>
          <p:cNvSpPr/>
          <p:nvPr/>
        </p:nvSpPr>
        <p:spPr>
          <a:xfrm>
            <a:off x="5450153" y="1689762"/>
            <a:ext cx="2878931" cy="1785938"/>
          </a:xfrm>
          <a:custGeom>
            <a:avLst/>
            <a:gdLst>
              <a:gd name="connsiteX0" fmla="*/ 1128632 w 3839935"/>
              <a:gd name="connsiteY0" fmla="*/ 0 h 2381743"/>
              <a:gd name="connsiteX1" fmla="*/ 86642 w 3839935"/>
              <a:gd name="connsiteY1" fmla="*/ 882503 h 2381743"/>
              <a:gd name="connsiteX2" fmla="*/ 3127553 w 3839935"/>
              <a:gd name="connsiteY2" fmla="*/ 659219 h 2381743"/>
              <a:gd name="connsiteX3" fmla="*/ 2149358 w 3839935"/>
              <a:gd name="connsiteY3" fmla="*/ 2105247 h 2381743"/>
              <a:gd name="connsiteX4" fmla="*/ 3839935 w 3839935"/>
              <a:gd name="connsiteY4" fmla="*/ 2381693 h 2381743"/>
              <a:gd name="connsiteX5" fmla="*/ 3839935 w 3839935"/>
              <a:gd name="connsiteY5" fmla="*/ 2381693 h 238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9935" h="2381743">
                <a:moveTo>
                  <a:pt x="1128632" y="0"/>
                </a:moveTo>
                <a:cubicBezTo>
                  <a:pt x="441060" y="386316"/>
                  <a:pt x="-246511" y="772633"/>
                  <a:pt x="86642" y="882503"/>
                </a:cubicBezTo>
                <a:cubicBezTo>
                  <a:pt x="419795" y="992373"/>
                  <a:pt x="2783767" y="455428"/>
                  <a:pt x="3127553" y="659219"/>
                </a:cubicBezTo>
                <a:cubicBezTo>
                  <a:pt x="3471339" y="863010"/>
                  <a:pt x="2030628" y="1818168"/>
                  <a:pt x="2149358" y="2105247"/>
                </a:cubicBezTo>
                <a:cubicBezTo>
                  <a:pt x="2268088" y="2392326"/>
                  <a:pt x="3839935" y="2381693"/>
                  <a:pt x="3839935" y="2381693"/>
                </a:cubicBezTo>
                <a:lnTo>
                  <a:pt x="3839935" y="238169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>
              <a:solidFill>
                <a:srgbClr val="FF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699244" y="3285200"/>
            <a:ext cx="636984" cy="390525"/>
          </a:xfrm>
          <a:custGeom>
            <a:avLst/>
            <a:gdLst>
              <a:gd name="connsiteX0" fmla="*/ 510362 w 849296"/>
              <a:gd name="connsiteY0" fmla="*/ 0 h 520995"/>
              <a:gd name="connsiteX1" fmla="*/ 829339 w 849296"/>
              <a:gd name="connsiteY1" fmla="*/ 244549 h 520995"/>
              <a:gd name="connsiteX2" fmla="*/ 0 w 849296"/>
              <a:gd name="connsiteY2" fmla="*/ 520995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296" h="520995">
                <a:moveTo>
                  <a:pt x="510362" y="0"/>
                </a:moveTo>
                <a:cubicBezTo>
                  <a:pt x="712380" y="78858"/>
                  <a:pt x="914399" y="157717"/>
                  <a:pt x="829339" y="244549"/>
                </a:cubicBezTo>
                <a:cubicBezTo>
                  <a:pt x="744279" y="331382"/>
                  <a:pt x="372139" y="426188"/>
                  <a:pt x="0" y="5209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350"/>
          </a:p>
        </p:txBody>
      </p:sp>
      <p:sp>
        <p:nvSpPr>
          <p:cNvPr id="8214" name="TextBox 26"/>
          <p:cNvSpPr txBox="1">
            <a:spLocks noChangeArrowheads="1"/>
          </p:cNvSpPr>
          <p:nvPr/>
        </p:nvSpPr>
        <p:spPr bwMode="auto">
          <a:xfrm>
            <a:off x="6314547" y="1818350"/>
            <a:ext cx="8723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500"/>
              </a:lnSpc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500"/>
              </a:lnSpc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1650"/>
              <a:t>context</a:t>
            </a:r>
            <a:endParaRPr lang="nl-NL" altLang="nl-NL" sz="1650"/>
          </a:p>
        </p:txBody>
      </p:sp>
      <p:sp>
        <p:nvSpPr>
          <p:cNvPr id="2" name="Cloud 1"/>
          <p:cNvSpPr/>
          <p:nvPr/>
        </p:nvSpPr>
        <p:spPr>
          <a:xfrm>
            <a:off x="4552422" y="2650596"/>
            <a:ext cx="426244" cy="301229"/>
          </a:xfrm>
          <a:prstGeom prst="clou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2727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store2.magnumphotos.com/CoreXDoc/MAG/Media/TR2/1/d/d/d/LON6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16" y="0"/>
            <a:ext cx="7808495" cy="63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19" y="4416583"/>
            <a:ext cx="7106464" cy="8572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uman measure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30" y="0"/>
            <a:ext cx="7565970" cy="5804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538" y="3936004"/>
            <a:ext cx="7106464" cy="85725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</a:t>
            </a:r>
            <a:r>
              <a:rPr lang="en-US" sz="2000" dirty="0" smtClean="0">
                <a:solidFill>
                  <a:schemeClr val="bg1"/>
                </a:solidFill>
              </a:rPr>
              <a:t>ascinated by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understanding the world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through transdisciplinary research &amp; education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824833"/>
            <a:ext cx="2612391" cy="2099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 smtClean="0"/>
              <a:t>Research </a:t>
            </a:r>
            <a:endParaRPr lang="en-US" sz="3200" dirty="0"/>
          </a:p>
        </p:txBody>
      </p:sp>
      <p:sp>
        <p:nvSpPr>
          <p:cNvPr id="4" name="AutoShape 2" descr="Afbeeldingsresultaat voor Eva Hild"/>
          <p:cNvSpPr>
            <a:spLocks noChangeAspect="1" noChangeArrowheads="1"/>
          </p:cNvSpPr>
          <p:nvPr/>
        </p:nvSpPr>
        <p:spPr bwMode="auto">
          <a:xfrm>
            <a:off x="155575" y="-555625"/>
            <a:ext cx="17811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7" y="1824833"/>
            <a:ext cx="2805120" cy="2099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38" y="1824833"/>
            <a:ext cx="2377640" cy="2099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1804" y="1217058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ecisions on interaction (HI)</a:t>
            </a:r>
          </a:p>
          <a:p>
            <a:pPr algn="ctr"/>
            <a:r>
              <a:rPr lang="en-US" dirty="0" smtClean="0"/>
              <a:t>and tools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0886" y="4000170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omplex dynamic networks &amp;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ransdisciplinary learning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74512" y="1232895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etail and the whole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</TotalTime>
  <Words>785</Words>
  <Application>Microsoft Office PowerPoint</Application>
  <PresentationFormat>Diavoorstelling (16:9)</PresentationFormat>
  <Paragraphs>193</Paragraphs>
  <Slides>27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Office Theme</vt:lpstr>
      <vt:lpstr>Custom Design</vt:lpstr>
      <vt:lpstr>Collaboration Inside  impact through collaboration</vt:lpstr>
      <vt:lpstr>PowerPoint-presentatie</vt:lpstr>
      <vt:lpstr>PowerPoint-presentatie</vt:lpstr>
      <vt:lpstr>Who am I?</vt:lpstr>
      <vt:lpstr>PowerPoint-presentatie</vt:lpstr>
      <vt:lpstr>Emergent urgency to communicate: systems approach</vt:lpstr>
      <vt:lpstr>human measure</vt:lpstr>
      <vt:lpstr>fascinated by understanding the world  through transdisciplinary research &amp; education</vt:lpstr>
      <vt:lpstr>Research </vt:lpstr>
      <vt:lpstr>Education</vt:lpstr>
      <vt:lpstr>Transdisciplinary communication &amp; learning</vt:lpstr>
      <vt:lpstr>PowerPoint-presentatie</vt:lpstr>
      <vt:lpstr>Share with you</vt:lpstr>
      <vt:lpstr>Science Communication Ecosystem    </vt:lpstr>
      <vt:lpstr>PowerPoint-presentatie</vt:lpstr>
      <vt:lpstr>So…</vt:lpstr>
      <vt:lpstr>Variate heartbeat of interaction in convergence</vt:lpstr>
      <vt:lpstr>That entails…</vt:lpstr>
      <vt:lpstr>Social learning (Wenger, 2000)</vt:lpstr>
      <vt:lpstr>Science Communication Ecosystem    </vt:lpstr>
      <vt:lpstr>And leads to</vt:lpstr>
      <vt:lpstr>Open innovation (Chesbrough, 2006)</vt:lpstr>
      <vt:lpstr>PowerPoint-presentatie</vt:lpstr>
      <vt:lpstr>PowerPoint-presentatie</vt:lpstr>
      <vt:lpstr>Take aways</vt:lpstr>
      <vt:lpstr>Thanks! Suggestions? Questions? </vt:lpstr>
      <vt:lpstr>Future of science communication?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Jelmer Gerritsen</cp:lastModifiedBy>
  <cp:revision>314</cp:revision>
  <dcterms:created xsi:type="dcterms:W3CDTF">2015-07-09T11:57:30Z</dcterms:created>
  <dcterms:modified xsi:type="dcterms:W3CDTF">2020-09-15T06:12:37Z</dcterms:modified>
</cp:coreProperties>
</file>